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Ishank\Desktop\employee%20data.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employee_data!$O:$O</cx:f>
        <cx:lvl ptCount="1048576">
          <cx:pt idx="0">DepartmentType</cx:pt>
          <cx:pt idx="1">Production</cx:pt>
          <cx:pt idx="2">Production</cx:pt>
          <cx:pt idx="3">Production</cx:pt>
          <cx:pt idx="4">Production</cx:pt>
          <cx:pt idx="5">Production</cx:pt>
          <cx:pt idx="6">Production</cx:pt>
          <cx:pt idx="7">Production</cx:pt>
          <cx:pt idx="8">Production</cx:pt>
          <cx:pt idx="9">Production</cx:pt>
          <cx:pt idx="10">Production</cx:pt>
          <cx:pt idx="11">Production</cx:pt>
          <cx:pt idx="12">Production</cx:pt>
          <cx:pt idx="13">Production</cx:pt>
          <cx:pt idx="14">Production</cx:pt>
          <cx:pt idx="15">Production</cx:pt>
          <cx:pt idx="16">Production</cx:pt>
          <cx:pt idx="17">Production</cx:pt>
          <cx:pt idx="18">Production</cx:pt>
          <cx:pt idx="19">Production</cx:pt>
          <cx:pt idx="20">Production</cx:pt>
          <cx:pt idx="21">Production</cx:pt>
          <cx:pt idx="22">Production</cx:pt>
          <cx:pt idx="23">Production</cx:pt>
          <cx:pt idx="24">Production</cx:pt>
          <cx:pt idx="25">Production</cx:pt>
          <cx:pt idx="26">Production</cx:pt>
          <cx:pt idx="27">Production</cx:pt>
          <cx:pt idx="28">Production</cx:pt>
          <cx:pt idx="29">Production</cx:pt>
          <cx:pt idx="30">Production</cx:pt>
          <cx:pt idx="31">Production</cx:pt>
          <cx:pt idx="32">Production</cx:pt>
          <cx:pt idx="33">Production</cx:pt>
          <cx:pt idx="34">Production</cx:pt>
          <cx:pt idx="35">Production</cx:pt>
          <cx:pt idx="36">Production</cx:pt>
          <cx:pt idx="37">Production</cx:pt>
          <cx:pt idx="38">Production</cx:pt>
          <cx:pt idx="39">Production</cx:pt>
          <cx:pt idx="40">Production</cx:pt>
          <cx:pt idx="41">Production</cx:pt>
          <cx:pt idx="42">Production</cx:pt>
          <cx:pt idx="43">Production</cx:pt>
          <cx:pt idx="44">Production</cx:pt>
          <cx:pt idx="45">Production</cx:pt>
          <cx:pt idx="46">Production</cx:pt>
          <cx:pt idx="47">Production</cx:pt>
          <cx:pt idx="48">Production</cx:pt>
          <cx:pt idx="49">Production</cx:pt>
          <cx:pt idx="50">Production</cx:pt>
          <cx:pt idx="51">Production</cx:pt>
          <cx:pt idx="52">Production</cx:pt>
          <cx:pt idx="53">Production</cx:pt>
          <cx:pt idx="54">Production</cx:pt>
          <cx:pt idx="55">Production</cx:pt>
          <cx:pt idx="56">Production</cx:pt>
          <cx:pt idx="57">Production</cx:pt>
          <cx:pt idx="58">Production</cx:pt>
          <cx:pt idx="59">Production</cx:pt>
          <cx:pt idx="60">Production</cx:pt>
          <cx:pt idx="61">Production</cx:pt>
          <cx:pt idx="62">Production</cx:pt>
          <cx:pt idx="63">Production</cx:pt>
          <cx:pt idx="64">Production</cx:pt>
          <cx:pt idx="65">Production</cx:pt>
          <cx:pt idx="66">Production</cx:pt>
          <cx:pt idx="67">Production</cx:pt>
          <cx:pt idx="68">Production</cx:pt>
          <cx:pt idx="69">Production</cx:pt>
          <cx:pt idx="70">Production</cx:pt>
          <cx:pt idx="71">Production</cx:pt>
          <cx:pt idx="72">Production</cx:pt>
          <cx:pt idx="73">Production</cx:pt>
          <cx:pt idx="74">Production</cx:pt>
          <cx:pt idx="75">Production</cx:pt>
          <cx:pt idx="76">Production</cx:pt>
          <cx:pt idx="77">Production</cx:pt>
          <cx:pt idx="78">Production</cx:pt>
          <cx:pt idx="79">Production</cx:pt>
          <cx:pt idx="80">Production</cx:pt>
          <cx:pt idx="81">Production</cx:pt>
          <cx:pt idx="82">Production</cx:pt>
          <cx:pt idx="83">Production</cx:pt>
          <cx:pt idx="84">Production</cx:pt>
          <cx:pt idx="85">Production</cx:pt>
          <cx:pt idx="86">Production</cx:pt>
          <cx:pt idx="87">Production</cx:pt>
          <cx:pt idx="88">Production</cx:pt>
          <cx:pt idx="89">Production</cx:pt>
          <cx:pt idx="90">Production</cx:pt>
          <cx:pt idx="91">Production</cx:pt>
          <cx:pt idx="92">Production</cx:pt>
          <cx:pt idx="93">Production</cx:pt>
          <cx:pt idx="94">Production</cx:pt>
          <cx:pt idx="95">Production</cx:pt>
          <cx:pt idx="96">Production</cx:pt>
          <cx:pt idx="97">Production</cx:pt>
          <cx:pt idx="98">Production</cx:pt>
          <cx:pt idx="99">Production</cx:pt>
          <cx:pt idx="100">Production</cx:pt>
          <cx:pt idx="101">Production</cx:pt>
          <cx:pt idx="102">Production</cx:pt>
          <cx:pt idx="103">Production</cx:pt>
          <cx:pt idx="104">Production</cx:pt>
          <cx:pt idx="105">Production</cx:pt>
          <cx:pt idx="106">Production</cx:pt>
          <cx:pt idx="107">Production</cx:pt>
          <cx:pt idx="108">Production</cx:pt>
          <cx:pt idx="109">Production</cx:pt>
          <cx:pt idx="110">Production</cx:pt>
          <cx:pt idx="111">Production</cx:pt>
          <cx:pt idx="112">Production</cx:pt>
          <cx:pt idx="113">Production</cx:pt>
          <cx:pt idx="114">Production</cx:pt>
          <cx:pt idx="115">Production</cx:pt>
          <cx:pt idx="116">Production</cx:pt>
          <cx:pt idx="117">Production</cx:pt>
          <cx:pt idx="118">Production</cx:pt>
          <cx:pt idx="119">Production</cx:pt>
          <cx:pt idx="120">Production</cx:pt>
          <cx:pt idx="121">Production</cx:pt>
          <cx:pt idx="122">Production</cx:pt>
          <cx:pt idx="123">Production</cx:pt>
          <cx:pt idx="124">Production</cx:pt>
          <cx:pt idx="125">Production</cx:pt>
          <cx:pt idx="126">Production</cx:pt>
          <cx:pt idx="127">Production</cx:pt>
          <cx:pt idx="128">Production</cx:pt>
          <cx:pt idx="129">Production</cx:pt>
          <cx:pt idx="130">Production</cx:pt>
          <cx:pt idx="131">Production</cx:pt>
          <cx:pt idx="132">Production</cx:pt>
          <cx:pt idx="133">Production</cx:pt>
          <cx:pt idx="134">Production</cx:pt>
          <cx:pt idx="135">Production</cx:pt>
          <cx:pt idx="136">Production</cx:pt>
          <cx:pt idx="137">Production</cx:pt>
          <cx:pt idx="138">Production</cx:pt>
          <cx:pt idx="139">Production</cx:pt>
          <cx:pt idx="140">Production</cx:pt>
          <cx:pt idx="141">Production</cx:pt>
          <cx:pt idx="142">Production</cx:pt>
          <cx:pt idx="143">Production</cx:pt>
          <cx:pt idx="144">Production</cx:pt>
          <cx:pt idx="145">Production</cx:pt>
          <cx:pt idx="146">Production</cx:pt>
          <cx:pt idx="147">Production</cx:pt>
          <cx:pt idx="148">Production</cx:pt>
          <cx:pt idx="149">Production</cx:pt>
          <cx:pt idx="150">Production</cx:pt>
          <cx:pt idx="151">Production</cx:pt>
          <cx:pt idx="152">Production</cx:pt>
          <cx:pt idx="153">Production</cx:pt>
          <cx:pt idx="154">Production</cx:pt>
          <cx:pt idx="155">Production</cx:pt>
          <cx:pt idx="156">Production</cx:pt>
          <cx:pt idx="157">Production</cx:pt>
          <cx:pt idx="158">Production</cx:pt>
          <cx:pt idx="159">Production</cx:pt>
          <cx:pt idx="160">Production</cx:pt>
          <cx:pt idx="161">Production</cx:pt>
          <cx:pt idx="162">Production</cx:pt>
          <cx:pt idx="163">Production</cx:pt>
          <cx:pt idx="164">Production</cx:pt>
          <cx:pt idx="165">Production</cx:pt>
          <cx:pt idx="166">Production</cx:pt>
          <cx:pt idx="167">Production</cx:pt>
          <cx:pt idx="168">Production</cx:pt>
          <cx:pt idx="169">Production</cx:pt>
          <cx:pt idx="170">Production</cx:pt>
          <cx:pt idx="171">Production</cx:pt>
          <cx:pt idx="172">Production</cx:pt>
          <cx:pt idx="173">Production</cx:pt>
          <cx:pt idx="174">Production</cx:pt>
          <cx:pt idx="175">Production</cx:pt>
          <cx:pt idx="176">Production</cx:pt>
          <cx:pt idx="177">Production</cx:pt>
          <cx:pt idx="178">Production</cx:pt>
          <cx:pt idx="179">Production</cx:pt>
          <cx:pt idx="180">Production</cx:pt>
          <cx:pt idx="181">Production</cx:pt>
          <cx:pt idx="182">Production</cx:pt>
          <cx:pt idx="183">Production</cx:pt>
          <cx:pt idx="184">Production</cx:pt>
          <cx:pt idx="185">Production</cx:pt>
          <cx:pt idx="186">Production</cx:pt>
          <cx:pt idx="187">Production</cx:pt>
          <cx:pt idx="188">Production</cx:pt>
          <cx:pt idx="189">Production</cx:pt>
          <cx:pt idx="190">Production</cx:pt>
          <cx:pt idx="191">Production</cx:pt>
          <cx:pt idx="192">Production</cx:pt>
          <cx:pt idx="193">Production</cx:pt>
          <cx:pt idx="194">Production</cx:pt>
          <cx:pt idx="195">Production</cx:pt>
          <cx:pt idx="196">Production</cx:pt>
          <cx:pt idx="197">Production</cx:pt>
          <cx:pt idx="198">Production</cx:pt>
          <cx:pt idx="199">Production</cx:pt>
          <cx:pt idx="200">Production</cx:pt>
          <cx:pt idx="201">Production</cx:pt>
          <cx:pt idx="202">Production</cx:pt>
          <cx:pt idx="203">Production</cx:pt>
          <cx:pt idx="204">Production</cx:pt>
          <cx:pt idx="205">Production</cx:pt>
          <cx:pt idx="206">Production</cx:pt>
          <cx:pt idx="207">Production</cx:pt>
          <cx:pt idx="208">Production</cx:pt>
          <cx:pt idx="209">Production</cx:pt>
          <cx:pt idx="210">Production</cx:pt>
          <cx:pt idx="211">Production</cx:pt>
          <cx:pt idx="212">Production</cx:pt>
          <cx:pt idx="213">Production</cx:pt>
          <cx:pt idx="214">Production</cx:pt>
          <cx:pt idx="215">Production</cx:pt>
          <cx:pt idx="216">Production</cx:pt>
          <cx:pt idx="217">Production</cx:pt>
          <cx:pt idx="218">Production</cx:pt>
          <cx:pt idx="219">Production</cx:pt>
          <cx:pt idx="220">Production</cx:pt>
          <cx:pt idx="221">Production</cx:pt>
          <cx:pt idx="222">Production</cx:pt>
          <cx:pt idx="223">Production</cx:pt>
          <cx:pt idx="224">Production</cx:pt>
          <cx:pt idx="225">Production</cx:pt>
          <cx:pt idx="226">Production</cx:pt>
          <cx:pt idx="227">Production</cx:pt>
          <cx:pt idx="228">Production</cx:pt>
          <cx:pt idx="229">Production</cx:pt>
          <cx:pt idx="230">Production</cx:pt>
          <cx:pt idx="231">Production</cx:pt>
          <cx:pt idx="232">Production</cx:pt>
          <cx:pt idx="233">Production</cx:pt>
          <cx:pt idx="234">Production</cx:pt>
          <cx:pt idx="235">Production</cx:pt>
          <cx:pt idx="236">Production</cx:pt>
          <cx:pt idx="237">Production</cx:pt>
          <cx:pt idx="238">Production</cx:pt>
          <cx:pt idx="239">Production</cx:pt>
          <cx:pt idx="240">Production</cx:pt>
          <cx:pt idx="241">Production</cx:pt>
          <cx:pt idx="242">Production</cx:pt>
          <cx:pt idx="243">Production</cx:pt>
          <cx:pt idx="244">Production</cx:pt>
          <cx:pt idx="245">Production</cx:pt>
          <cx:pt idx="246">Production</cx:pt>
          <cx:pt idx="247">Production</cx:pt>
          <cx:pt idx="248">Production</cx:pt>
          <cx:pt idx="249">Production</cx:pt>
          <cx:pt idx="250">Production</cx:pt>
          <cx:pt idx="251">Production</cx:pt>
          <cx:pt idx="252">Production</cx:pt>
          <cx:pt idx="253">Production</cx:pt>
          <cx:pt idx="254">Production</cx:pt>
          <cx:pt idx="255">Production</cx:pt>
          <cx:pt idx="256">Production</cx:pt>
          <cx:pt idx="257">Production</cx:pt>
          <cx:pt idx="258">Production</cx:pt>
          <cx:pt idx="259">Production</cx:pt>
          <cx:pt idx="260">Production</cx:pt>
          <cx:pt idx="261">Production</cx:pt>
          <cx:pt idx="262">Production</cx:pt>
          <cx:pt idx="263">Production</cx:pt>
          <cx:pt idx="264">Production</cx:pt>
          <cx:pt idx="265">Production</cx:pt>
          <cx:pt idx="266">Production</cx:pt>
          <cx:pt idx="267">Production</cx:pt>
          <cx:pt idx="268">Production</cx:pt>
          <cx:pt idx="269">Production</cx:pt>
          <cx:pt idx="270">Production</cx:pt>
          <cx:pt idx="271">Production</cx:pt>
          <cx:pt idx="272">Production</cx:pt>
          <cx:pt idx="273">Production</cx:pt>
          <cx:pt idx="274">Production</cx:pt>
          <cx:pt idx="275">Production</cx:pt>
          <cx:pt idx="276">Production</cx:pt>
          <cx:pt idx="277">Production</cx:pt>
          <cx:pt idx="278">Production</cx:pt>
          <cx:pt idx="279">Production</cx:pt>
          <cx:pt idx="280">Production</cx:pt>
          <cx:pt idx="281">Production</cx:pt>
          <cx:pt idx="282">Production</cx:pt>
          <cx:pt idx="283">Production</cx:pt>
          <cx:pt idx="284">Production</cx:pt>
          <cx:pt idx="285">Production</cx:pt>
          <cx:pt idx="286">Production</cx:pt>
          <cx:pt idx="287">Production</cx:pt>
          <cx:pt idx="288">Production</cx:pt>
          <cx:pt idx="289">Production</cx:pt>
          <cx:pt idx="290">Production</cx:pt>
          <cx:pt idx="291">Production</cx:pt>
          <cx:pt idx="292">Production</cx:pt>
          <cx:pt idx="293">Production</cx:pt>
          <cx:pt idx="294">Production</cx:pt>
          <cx:pt idx="295">Production</cx:pt>
          <cx:pt idx="296">Production</cx:pt>
          <cx:pt idx="297">Production</cx:pt>
          <cx:pt idx="298">Production</cx:pt>
          <cx:pt idx="299">Production</cx:pt>
          <cx:pt idx="300">Production</cx:pt>
          <cx:pt idx="301">Production</cx:pt>
          <cx:pt idx="302">Production</cx:pt>
          <cx:pt idx="303">Production</cx:pt>
          <cx:pt idx="304">Production</cx:pt>
          <cx:pt idx="305">Production</cx:pt>
          <cx:pt idx="306">Production</cx:pt>
          <cx:pt idx="307">Production</cx:pt>
          <cx:pt idx="308">Production</cx:pt>
          <cx:pt idx="309">Production</cx:pt>
          <cx:pt idx="310">Production</cx:pt>
          <cx:pt idx="311">Production</cx:pt>
          <cx:pt idx="312">Production</cx:pt>
          <cx:pt idx="313">Production</cx:pt>
          <cx:pt idx="314">Production</cx:pt>
          <cx:pt idx="315">Production</cx:pt>
          <cx:pt idx="316">Production</cx:pt>
          <cx:pt idx="317">Production</cx:pt>
          <cx:pt idx="318">Production</cx:pt>
          <cx:pt idx="319">Production</cx:pt>
          <cx:pt idx="320">Production</cx:pt>
          <cx:pt idx="321">Production</cx:pt>
          <cx:pt idx="322">Production</cx:pt>
          <cx:pt idx="323">Production</cx:pt>
          <cx:pt idx="324">Production</cx:pt>
          <cx:pt idx="325">Production</cx:pt>
          <cx:pt idx="326">Production</cx:pt>
          <cx:pt idx="327">Production</cx:pt>
          <cx:pt idx="328">Production</cx:pt>
          <cx:pt idx="329">Production</cx:pt>
          <cx:pt idx="330">Production</cx:pt>
          <cx:pt idx="331">Production</cx:pt>
          <cx:pt idx="332">Production</cx:pt>
          <cx:pt idx="333">Production</cx:pt>
          <cx:pt idx="334">Production</cx:pt>
          <cx:pt idx="335">Production</cx:pt>
          <cx:pt idx="336">Production</cx:pt>
          <cx:pt idx="337">Production</cx:pt>
          <cx:pt idx="338">Production</cx:pt>
          <cx:pt idx="339">Production</cx:pt>
          <cx:pt idx="340">Production</cx:pt>
          <cx:pt idx="341">Production</cx:pt>
          <cx:pt idx="342">Production</cx:pt>
          <cx:pt idx="343">Production</cx:pt>
          <cx:pt idx="344">Production</cx:pt>
          <cx:pt idx="345">Production</cx:pt>
          <cx:pt idx="346">Production</cx:pt>
          <cx:pt idx="347">Production</cx:pt>
          <cx:pt idx="348">Production</cx:pt>
          <cx:pt idx="349">Production</cx:pt>
          <cx:pt idx="350">Production</cx:pt>
          <cx:pt idx="351">Production</cx:pt>
          <cx:pt idx="352">Production</cx:pt>
          <cx:pt idx="353">Production</cx:pt>
          <cx:pt idx="354">Production</cx:pt>
          <cx:pt idx="355">Production</cx:pt>
          <cx:pt idx="356">Production</cx:pt>
          <cx:pt idx="357">Production</cx:pt>
          <cx:pt idx="358">Production</cx:pt>
          <cx:pt idx="359">Production</cx:pt>
          <cx:pt idx="360">Production</cx:pt>
          <cx:pt idx="361">Production</cx:pt>
          <cx:pt idx="362">Production</cx:pt>
          <cx:pt idx="363">Production</cx:pt>
          <cx:pt idx="364">Production</cx:pt>
          <cx:pt idx="365">Production</cx:pt>
          <cx:pt idx="366">Production</cx:pt>
          <cx:pt idx="367">Production</cx:pt>
          <cx:pt idx="368">Production</cx:pt>
          <cx:pt idx="369">Production</cx:pt>
          <cx:pt idx="370">Production</cx:pt>
          <cx:pt idx="371">Production</cx:pt>
          <cx:pt idx="372">Production</cx:pt>
          <cx:pt idx="373">Production</cx:pt>
          <cx:pt idx="374">Production</cx:pt>
          <cx:pt idx="375">Production</cx:pt>
          <cx:pt idx="376">Production</cx:pt>
          <cx:pt idx="377">Production</cx:pt>
          <cx:pt idx="378">Production</cx:pt>
          <cx:pt idx="379">Production</cx:pt>
          <cx:pt idx="380">Production</cx:pt>
          <cx:pt idx="381">Production</cx:pt>
          <cx:pt idx="382">Production</cx:pt>
          <cx:pt idx="383">Production</cx:pt>
          <cx:pt idx="384">Production</cx:pt>
          <cx:pt idx="385">Production</cx:pt>
          <cx:pt idx="386">Production</cx:pt>
          <cx:pt idx="387">Production</cx:pt>
          <cx:pt idx="388">Production</cx:pt>
          <cx:pt idx="389">Production</cx:pt>
          <cx:pt idx="390">Production</cx:pt>
          <cx:pt idx="391">Production</cx:pt>
          <cx:pt idx="392">Production</cx:pt>
          <cx:pt idx="393">Production</cx:pt>
          <cx:pt idx="394">Production</cx:pt>
          <cx:pt idx="395">Production</cx:pt>
          <cx:pt idx="396">Production</cx:pt>
          <cx:pt idx="397">Production</cx:pt>
          <cx:pt idx="398">Production</cx:pt>
          <cx:pt idx="399">Production</cx:pt>
          <cx:pt idx="400">Production</cx:pt>
          <cx:pt idx="401">Production</cx:pt>
          <cx:pt idx="402">Production</cx:pt>
          <cx:pt idx="403">Production</cx:pt>
          <cx:pt idx="404">Production</cx:pt>
          <cx:pt idx="405">Production</cx:pt>
          <cx:pt idx="406">Production</cx:pt>
          <cx:pt idx="407">Production</cx:pt>
          <cx:pt idx="408">Production</cx:pt>
          <cx:pt idx="409">Production</cx:pt>
          <cx:pt idx="410">Production</cx:pt>
          <cx:pt idx="411">Production</cx:pt>
          <cx:pt idx="412">Production</cx:pt>
          <cx:pt idx="413">Production</cx:pt>
          <cx:pt idx="414">Production</cx:pt>
          <cx:pt idx="415">Production</cx:pt>
          <cx:pt idx="416">Production</cx:pt>
          <cx:pt idx="417">Production</cx:pt>
          <cx:pt idx="418">Production</cx:pt>
          <cx:pt idx="419">Production</cx:pt>
          <cx:pt idx="420">Production</cx:pt>
          <cx:pt idx="421">Production</cx:pt>
          <cx:pt idx="422">Production</cx:pt>
          <cx:pt idx="423">Production</cx:pt>
          <cx:pt idx="424">Production</cx:pt>
          <cx:pt idx="425">Production</cx:pt>
          <cx:pt idx="426">Production</cx:pt>
          <cx:pt idx="427">Production</cx:pt>
          <cx:pt idx="428">Production</cx:pt>
          <cx:pt idx="429">Production</cx:pt>
          <cx:pt idx="430">Production</cx:pt>
          <cx:pt idx="431">Production</cx:pt>
          <cx:pt idx="432">Production</cx:pt>
          <cx:pt idx="433">Production</cx:pt>
          <cx:pt idx="434">Production</cx:pt>
          <cx:pt idx="435">Production</cx:pt>
          <cx:pt idx="436">Production</cx:pt>
          <cx:pt idx="437">Production</cx:pt>
          <cx:pt idx="438">Production</cx:pt>
          <cx:pt idx="439">Production</cx:pt>
          <cx:pt idx="440">Production</cx:pt>
          <cx:pt idx="441">Production</cx:pt>
          <cx:pt idx="442">Production</cx:pt>
          <cx:pt idx="443">Production</cx:pt>
          <cx:pt idx="444">Production</cx:pt>
          <cx:pt idx="445">Production</cx:pt>
          <cx:pt idx="446">Production</cx:pt>
          <cx:pt idx="447">Production</cx:pt>
          <cx:pt idx="448">Production</cx:pt>
          <cx:pt idx="449">Production</cx:pt>
          <cx:pt idx="450">Production</cx:pt>
          <cx:pt idx="451">Production</cx:pt>
          <cx:pt idx="452">Production</cx:pt>
          <cx:pt idx="453">Production</cx:pt>
          <cx:pt idx="454">Production</cx:pt>
          <cx:pt idx="455">Production</cx:pt>
          <cx:pt idx="456">Production</cx:pt>
          <cx:pt idx="457">Production</cx:pt>
          <cx:pt idx="458">Production</cx:pt>
          <cx:pt idx="459">Production</cx:pt>
          <cx:pt idx="460">Production</cx:pt>
          <cx:pt idx="461">Production</cx:pt>
          <cx:pt idx="462">Production</cx:pt>
          <cx:pt idx="463">Production</cx:pt>
          <cx:pt idx="464">Production</cx:pt>
          <cx:pt idx="465">Production</cx:pt>
          <cx:pt idx="466">Production</cx:pt>
          <cx:pt idx="467">Production</cx:pt>
          <cx:pt idx="468">Production</cx:pt>
          <cx:pt idx="469">Production</cx:pt>
          <cx:pt idx="470">Production</cx:pt>
          <cx:pt idx="471">Production</cx:pt>
          <cx:pt idx="472">Production</cx:pt>
          <cx:pt idx="473">Production</cx:pt>
          <cx:pt idx="474">Production</cx:pt>
          <cx:pt idx="475">Production</cx:pt>
          <cx:pt idx="476">Production</cx:pt>
          <cx:pt idx="477">Production</cx:pt>
          <cx:pt idx="478">Production</cx:pt>
          <cx:pt idx="479">Production</cx:pt>
          <cx:pt idx="480">Production</cx:pt>
          <cx:pt idx="481">Production</cx:pt>
          <cx:pt idx="482">Production</cx:pt>
          <cx:pt idx="483">Production</cx:pt>
          <cx:pt idx="484">Production</cx:pt>
          <cx:pt idx="485">Production</cx:pt>
          <cx:pt idx="486">Production</cx:pt>
          <cx:pt idx="487">Production</cx:pt>
          <cx:pt idx="488">Production</cx:pt>
          <cx:pt idx="489">Production</cx:pt>
          <cx:pt idx="490">Production</cx:pt>
          <cx:pt idx="491">Production</cx:pt>
          <cx:pt idx="492">Production</cx:pt>
          <cx:pt idx="493">Production</cx:pt>
          <cx:pt idx="494">Production</cx:pt>
          <cx:pt idx="495">Production</cx:pt>
          <cx:pt idx="496">Production</cx:pt>
          <cx:pt idx="497">Production</cx:pt>
          <cx:pt idx="498">Production</cx:pt>
          <cx:pt idx="499">Production</cx:pt>
          <cx:pt idx="500">Production</cx:pt>
          <cx:pt idx="501">Production</cx:pt>
          <cx:pt idx="502">Production</cx:pt>
          <cx:pt idx="503">Production</cx:pt>
          <cx:pt idx="504">Production</cx:pt>
          <cx:pt idx="505">Production</cx:pt>
          <cx:pt idx="506">Production</cx:pt>
          <cx:pt idx="507">Production</cx:pt>
          <cx:pt idx="508">Production</cx:pt>
          <cx:pt idx="509">Production</cx:pt>
          <cx:pt idx="510">Production</cx:pt>
          <cx:pt idx="511">Production</cx:pt>
          <cx:pt idx="512">Production</cx:pt>
          <cx:pt idx="513">Production</cx:pt>
          <cx:pt idx="514">Production</cx:pt>
          <cx:pt idx="515">Production</cx:pt>
          <cx:pt idx="516">Production</cx:pt>
          <cx:pt idx="517">Production</cx:pt>
          <cx:pt idx="518">Production</cx:pt>
          <cx:pt idx="519">Production</cx:pt>
          <cx:pt idx="520">Production</cx:pt>
          <cx:pt idx="521">Production</cx:pt>
          <cx:pt idx="522">Production</cx:pt>
          <cx:pt idx="523">Production</cx:pt>
          <cx:pt idx="524">Production</cx:pt>
          <cx:pt idx="525">Production</cx:pt>
          <cx:pt idx="526">Production</cx:pt>
          <cx:pt idx="527">Production</cx:pt>
          <cx:pt idx="528">Production</cx:pt>
          <cx:pt idx="529">Production</cx:pt>
          <cx:pt idx="530">Production</cx:pt>
          <cx:pt idx="531">Production</cx:pt>
          <cx:pt idx="532">Production</cx:pt>
          <cx:pt idx="533">Production</cx:pt>
          <cx:pt idx="534">Production</cx:pt>
          <cx:pt idx="535">Production</cx:pt>
          <cx:pt idx="536">Production</cx:pt>
          <cx:pt idx="537">Production</cx:pt>
          <cx:pt idx="538">Production</cx:pt>
          <cx:pt idx="539">Production</cx:pt>
          <cx:pt idx="540">Production</cx:pt>
          <cx:pt idx="541">Production</cx:pt>
          <cx:pt idx="542">Production</cx:pt>
          <cx:pt idx="543">Production</cx:pt>
          <cx:pt idx="544">Production</cx:pt>
          <cx:pt idx="545">Production</cx:pt>
          <cx:pt idx="546">Production</cx:pt>
          <cx:pt idx="547">Production</cx:pt>
          <cx:pt idx="548">Production</cx:pt>
          <cx:pt idx="549">Production</cx:pt>
          <cx:pt idx="550">Production</cx:pt>
          <cx:pt idx="551">Production</cx:pt>
          <cx:pt idx="552">Production</cx:pt>
          <cx:pt idx="553">Production</cx:pt>
          <cx:pt idx="554">Production</cx:pt>
          <cx:pt idx="555">Production</cx:pt>
          <cx:pt idx="556">Production</cx:pt>
          <cx:pt idx="557">Production</cx:pt>
          <cx:pt idx="558">Production</cx:pt>
          <cx:pt idx="559">Production</cx:pt>
          <cx:pt idx="560">Production</cx:pt>
          <cx:pt idx="561">Production</cx:pt>
          <cx:pt idx="562">Production</cx:pt>
          <cx:pt idx="563">Production</cx:pt>
          <cx:pt idx="564">Production</cx:pt>
          <cx:pt idx="565">Production</cx:pt>
          <cx:pt idx="566">Production</cx:pt>
          <cx:pt idx="567">Production</cx:pt>
          <cx:pt idx="568">Production</cx:pt>
          <cx:pt idx="569">Production</cx:pt>
          <cx:pt idx="570">Production</cx:pt>
          <cx:pt idx="571">Production</cx:pt>
          <cx:pt idx="572">Production</cx:pt>
          <cx:pt idx="573">Production</cx:pt>
          <cx:pt idx="574">Production</cx:pt>
          <cx:pt idx="575">Production</cx:pt>
          <cx:pt idx="576">Production</cx:pt>
          <cx:pt idx="577">Production</cx:pt>
          <cx:pt idx="578">Production</cx:pt>
          <cx:pt idx="579">Production</cx:pt>
          <cx:pt idx="580">Production</cx:pt>
          <cx:pt idx="581">Production</cx:pt>
          <cx:pt idx="582">Production</cx:pt>
          <cx:pt idx="583">Production</cx:pt>
          <cx:pt idx="584">Production</cx:pt>
          <cx:pt idx="585">Production</cx:pt>
          <cx:pt idx="586">Production</cx:pt>
          <cx:pt idx="587">Production</cx:pt>
          <cx:pt idx="588">Production</cx:pt>
          <cx:pt idx="589">Production</cx:pt>
          <cx:pt idx="590">Production</cx:pt>
          <cx:pt idx="591">Production</cx:pt>
          <cx:pt idx="592">Production</cx:pt>
          <cx:pt idx="593">Production</cx:pt>
          <cx:pt idx="594">Production</cx:pt>
          <cx:pt idx="595">Production</cx:pt>
          <cx:pt idx="596">Production</cx:pt>
          <cx:pt idx="597">Production</cx:pt>
          <cx:pt idx="598">Production</cx:pt>
          <cx:pt idx="599">Production</cx:pt>
          <cx:pt idx="600">Production</cx:pt>
          <cx:pt idx="601">Production</cx:pt>
          <cx:pt idx="602">Production</cx:pt>
          <cx:pt idx="603">Production</cx:pt>
          <cx:pt idx="604">Production</cx:pt>
          <cx:pt idx="605">Production</cx:pt>
          <cx:pt idx="606">Production</cx:pt>
          <cx:pt idx="607">Production</cx:pt>
          <cx:pt idx="608">Production</cx:pt>
          <cx:pt idx="609">Production</cx:pt>
          <cx:pt idx="610">Production</cx:pt>
          <cx:pt idx="611">Production</cx:pt>
          <cx:pt idx="612">Production</cx:pt>
          <cx:pt idx="613">Production</cx:pt>
          <cx:pt idx="614">Production</cx:pt>
          <cx:pt idx="615">Production</cx:pt>
          <cx:pt idx="616">Production</cx:pt>
          <cx:pt idx="617">Production</cx:pt>
          <cx:pt idx="618">Production</cx:pt>
          <cx:pt idx="619">Production</cx:pt>
          <cx:pt idx="620">Production</cx:pt>
          <cx:pt idx="621">Production</cx:pt>
          <cx:pt idx="622">Production</cx:pt>
          <cx:pt idx="623">Production</cx:pt>
          <cx:pt idx="624">Production</cx:pt>
          <cx:pt idx="625">Production</cx:pt>
          <cx:pt idx="626">Production</cx:pt>
          <cx:pt idx="627">Production</cx:pt>
          <cx:pt idx="628">Production</cx:pt>
          <cx:pt idx="629">Production</cx:pt>
          <cx:pt idx="630">Production</cx:pt>
          <cx:pt idx="631">Production</cx:pt>
          <cx:pt idx="632">Production</cx:pt>
          <cx:pt idx="633">Production</cx:pt>
          <cx:pt idx="634">Production</cx:pt>
          <cx:pt idx="635">Production</cx:pt>
          <cx:pt idx="636">Production</cx:pt>
          <cx:pt idx="637">Production</cx:pt>
          <cx:pt idx="638">Production</cx:pt>
          <cx:pt idx="639">Production</cx:pt>
          <cx:pt idx="640">Production</cx:pt>
          <cx:pt idx="641">Production</cx:pt>
          <cx:pt idx="642">Production</cx:pt>
          <cx:pt idx="643">Production</cx:pt>
          <cx:pt idx="644">Production</cx:pt>
          <cx:pt idx="645">Production</cx:pt>
          <cx:pt idx="646">Production</cx:pt>
          <cx:pt idx="647">Production</cx:pt>
          <cx:pt idx="648">Production</cx:pt>
          <cx:pt idx="649">Production</cx:pt>
          <cx:pt idx="650">Production</cx:pt>
          <cx:pt idx="651">Production</cx:pt>
          <cx:pt idx="652">Production</cx:pt>
          <cx:pt idx="653">Production</cx:pt>
          <cx:pt idx="654">Production</cx:pt>
          <cx:pt idx="655">Production</cx:pt>
          <cx:pt idx="656">Production</cx:pt>
          <cx:pt idx="657">Production</cx:pt>
          <cx:pt idx="658">Production</cx:pt>
          <cx:pt idx="659">Production</cx:pt>
          <cx:pt idx="660">Production</cx:pt>
          <cx:pt idx="661">Production</cx:pt>
          <cx:pt idx="662">Production</cx:pt>
          <cx:pt idx="663">Production</cx:pt>
          <cx:pt idx="664">Production</cx:pt>
          <cx:pt idx="665">Production</cx:pt>
          <cx:pt idx="666">Production</cx:pt>
          <cx:pt idx="667">Production</cx:pt>
          <cx:pt idx="668">Production</cx:pt>
          <cx:pt idx="669">Production</cx:pt>
          <cx:pt idx="670">Production</cx:pt>
          <cx:pt idx="671">Production</cx:pt>
          <cx:pt idx="672">Production</cx:pt>
          <cx:pt idx="673">Production</cx:pt>
          <cx:pt idx="674">Production</cx:pt>
          <cx:pt idx="675">Production</cx:pt>
          <cx:pt idx="676">Production</cx:pt>
          <cx:pt idx="677">Production</cx:pt>
          <cx:pt idx="678">Production</cx:pt>
          <cx:pt idx="679">Production</cx:pt>
          <cx:pt idx="680">Production</cx:pt>
          <cx:pt idx="681">Production</cx:pt>
          <cx:pt idx="682">Production</cx:pt>
          <cx:pt idx="683">Production</cx:pt>
          <cx:pt idx="684">Production</cx:pt>
          <cx:pt idx="685">Production</cx:pt>
          <cx:pt idx="686">Production</cx:pt>
          <cx:pt idx="687">Production</cx:pt>
          <cx:pt idx="688">Production</cx:pt>
          <cx:pt idx="689">Production</cx:pt>
          <cx:pt idx="690">Production</cx:pt>
          <cx:pt idx="691">Production</cx:pt>
          <cx:pt idx="692">Production</cx:pt>
          <cx:pt idx="693">Production</cx:pt>
          <cx:pt idx="694">Production</cx:pt>
          <cx:pt idx="695">Production</cx:pt>
          <cx:pt idx="696">Production</cx:pt>
          <cx:pt idx="697">Production</cx:pt>
          <cx:pt idx="698">Production</cx:pt>
          <cx:pt idx="699">Production</cx:pt>
          <cx:pt idx="700">Production</cx:pt>
          <cx:pt idx="701">Production</cx:pt>
          <cx:pt idx="702">Production</cx:pt>
          <cx:pt idx="703">Production</cx:pt>
          <cx:pt idx="704">Production</cx:pt>
          <cx:pt idx="705">Production</cx:pt>
          <cx:pt idx="706">Production</cx:pt>
          <cx:pt idx="707">Production</cx:pt>
          <cx:pt idx="708">Production</cx:pt>
          <cx:pt idx="709">Production</cx:pt>
          <cx:pt idx="710">Production</cx:pt>
          <cx:pt idx="711">Production</cx:pt>
          <cx:pt idx="712">Production</cx:pt>
          <cx:pt idx="713">Production</cx:pt>
          <cx:pt idx="714">Production</cx:pt>
          <cx:pt idx="715">Production</cx:pt>
          <cx:pt idx="716">Production</cx:pt>
          <cx:pt idx="717">Production</cx:pt>
          <cx:pt idx="718">Production</cx:pt>
          <cx:pt idx="719">Production</cx:pt>
          <cx:pt idx="720">Production</cx:pt>
          <cx:pt idx="721">Production</cx:pt>
          <cx:pt idx="722">Production</cx:pt>
          <cx:pt idx="723">Production</cx:pt>
          <cx:pt idx="724">Production</cx:pt>
          <cx:pt idx="725">Production</cx:pt>
          <cx:pt idx="726">Production</cx:pt>
          <cx:pt idx="727">Production</cx:pt>
          <cx:pt idx="728">Production</cx:pt>
          <cx:pt idx="729">Production</cx:pt>
          <cx:pt idx="730">Production</cx:pt>
          <cx:pt idx="731">Production</cx:pt>
          <cx:pt idx="732">Production</cx:pt>
          <cx:pt idx="733">Production</cx:pt>
          <cx:pt idx="734">Production</cx:pt>
          <cx:pt idx="735">Production</cx:pt>
          <cx:pt idx="736">Production</cx:pt>
          <cx:pt idx="737">Production</cx:pt>
          <cx:pt idx="738">Production</cx:pt>
          <cx:pt idx="739">Production</cx:pt>
          <cx:pt idx="740">Production</cx:pt>
          <cx:pt idx="741">Production</cx:pt>
          <cx:pt idx="742">Production</cx:pt>
          <cx:pt idx="743">Production</cx:pt>
          <cx:pt idx="744">Production</cx:pt>
          <cx:pt idx="745">Production</cx:pt>
          <cx:pt idx="746">Production</cx:pt>
          <cx:pt idx="747">Production</cx:pt>
          <cx:pt idx="748">Production</cx:pt>
          <cx:pt idx="749">Production</cx:pt>
          <cx:pt idx="750">Production</cx:pt>
          <cx:pt idx="751">Production</cx:pt>
          <cx:pt idx="752">Production</cx:pt>
          <cx:pt idx="753">Production</cx:pt>
          <cx:pt idx="754">Production</cx:pt>
          <cx:pt idx="755">Production</cx:pt>
          <cx:pt idx="756">Production</cx:pt>
          <cx:pt idx="757">Production</cx:pt>
          <cx:pt idx="758">Production</cx:pt>
          <cx:pt idx="759">Production</cx:pt>
          <cx:pt idx="760">Production</cx:pt>
          <cx:pt idx="761">Production</cx:pt>
          <cx:pt idx="762">Production</cx:pt>
          <cx:pt idx="763">Production</cx:pt>
          <cx:pt idx="764">Production</cx:pt>
          <cx:pt idx="765">Production</cx:pt>
          <cx:pt idx="766">Production</cx:pt>
          <cx:pt idx="767">Production</cx:pt>
          <cx:pt idx="768">Production</cx:pt>
          <cx:pt idx="769">Production</cx:pt>
          <cx:pt idx="770">Production</cx:pt>
          <cx:pt idx="771">Production</cx:pt>
          <cx:pt idx="772">Production</cx:pt>
          <cx:pt idx="773">Production</cx:pt>
          <cx:pt idx="774">Production</cx:pt>
          <cx:pt idx="775">Production</cx:pt>
          <cx:pt idx="776">Production</cx:pt>
          <cx:pt idx="777">Production</cx:pt>
          <cx:pt idx="778">Production</cx:pt>
          <cx:pt idx="779">Production</cx:pt>
          <cx:pt idx="780">Production</cx:pt>
          <cx:pt idx="781">Production</cx:pt>
          <cx:pt idx="782">Production</cx:pt>
          <cx:pt idx="783">Production</cx:pt>
          <cx:pt idx="784">Production</cx:pt>
          <cx:pt idx="785">Production</cx:pt>
          <cx:pt idx="786">Production</cx:pt>
          <cx:pt idx="787">Production</cx:pt>
          <cx:pt idx="788">Production</cx:pt>
          <cx:pt idx="789">Production</cx:pt>
          <cx:pt idx="790">Production</cx:pt>
          <cx:pt idx="791">Production</cx:pt>
          <cx:pt idx="792">Production</cx:pt>
          <cx:pt idx="793">Production</cx:pt>
          <cx:pt idx="794">Production</cx:pt>
          <cx:pt idx="795">Production</cx:pt>
          <cx:pt idx="796">Production</cx:pt>
          <cx:pt idx="797">Production</cx:pt>
          <cx:pt idx="798">Production</cx:pt>
          <cx:pt idx="799">Production</cx:pt>
          <cx:pt idx="800">Production</cx:pt>
          <cx:pt idx="801">Production</cx:pt>
          <cx:pt idx="802">Production</cx:pt>
          <cx:pt idx="803">Production</cx:pt>
          <cx:pt idx="804">Production</cx:pt>
          <cx:pt idx="805">Production</cx:pt>
          <cx:pt idx="806">Production</cx:pt>
          <cx:pt idx="807">Production</cx:pt>
          <cx:pt idx="808">Production</cx:pt>
          <cx:pt idx="809">Production</cx:pt>
          <cx:pt idx="810">Production</cx:pt>
          <cx:pt idx="811">Production</cx:pt>
          <cx:pt idx="812">Production</cx:pt>
          <cx:pt idx="813">Production</cx:pt>
          <cx:pt idx="814">Production</cx:pt>
          <cx:pt idx="815">Production</cx:pt>
          <cx:pt idx="816">Production</cx:pt>
          <cx:pt idx="817">Production</cx:pt>
          <cx:pt idx="818">Production</cx:pt>
          <cx:pt idx="819">Production</cx:pt>
          <cx:pt idx="820">Production</cx:pt>
          <cx:pt idx="821">Production</cx:pt>
          <cx:pt idx="822">Production</cx:pt>
          <cx:pt idx="823">Production</cx:pt>
          <cx:pt idx="824">Production</cx:pt>
          <cx:pt idx="825">Production</cx:pt>
          <cx:pt idx="826">Production</cx:pt>
          <cx:pt idx="827">Production</cx:pt>
          <cx:pt idx="828">Production</cx:pt>
          <cx:pt idx="829">Production</cx:pt>
          <cx:pt idx="830">Production</cx:pt>
          <cx:pt idx="831">Production</cx:pt>
          <cx:pt idx="832">Production</cx:pt>
          <cx:pt idx="833">Production</cx:pt>
          <cx:pt idx="834">Production</cx:pt>
          <cx:pt idx="835">Production</cx:pt>
          <cx:pt idx="836">Production</cx:pt>
          <cx:pt idx="837">Production</cx:pt>
          <cx:pt idx="838">Production</cx:pt>
          <cx:pt idx="839">Production</cx:pt>
          <cx:pt idx="840">Production</cx:pt>
          <cx:pt idx="841">Production</cx:pt>
          <cx:pt idx="842">Production</cx:pt>
          <cx:pt idx="843">Production</cx:pt>
          <cx:pt idx="844">Production</cx:pt>
          <cx:pt idx="845">Production</cx:pt>
          <cx:pt idx="846">Production</cx:pt>
          <cx:pt idx="847">Production</cx:pt>
          <cx:pt idx="848">Production</cx:pt>
          <cx:pt idx="849">Production</cx:pt>
          <cx:pt idx="850">Production</cx:pt>
          <cx:pt idx="851">Production</cx:pt>
          <cx:pt idx="852">Production</cx:pt>
          <cx:pt idx="853">Production</cx:pt>
          <cx:pt idx="854">Production</cx:pt>
          <cx:pt idx="855">Production</cx:pt>
          <cx:pt idx="856">Production</cx:pt>
          <cx:pt idx="857">Production</cx:pt>
          <cx:pt idx="858">Production</cx:pt>
          <cx:pt idx="859">Production</cx:pt>
          <cx:pt idx="860">Production</cx:pt>
          <cx:pt idx="861">Production</cx:pt>
          <cx:pt idx="862">Production</cx:pt>
          <cx:pt idx="863">Production</cx:pt>
          <cx:pt idx="864">Production</cx:pt>
          <cx:pt idx="865">Production</cx:pt>
          <cx:pt idx="866">Production</cx:pt>
          <cx:pt idx="867">Production</cx:pt>
          <cx:pt idx="868">Production</cx:pt>
          <cx:pt idx="869">Production</cx:pt>
          <cx:pt idx="870">Production</cx:pt>
          <cx:pt idx="871">Production</cx:pt>
          <cx:pt idx="872">Production</cx:pt>
          <cx:pt idx="873">Production</cx:pt>
          <cx:pt idx="874">Production</cx:pt>
          <cx:pt idx="875">Production</cx:pt>
          <cx:pt idx="876">Production</cx:pt>
          <cx:pt idx="877">Production</cx:pt>
          <cx:pt idx="878">Production</cx:pt>
          <cx:pt idx="879">Production</cx:pt>
          <cx:pt idx="880">Production</cx:pt>
          <cx:pt idx="881">Production</cx:pt>
          <cx:pt idx="882">Production</cx:pt>
          <cx:pt idx="883">Production</cx:pt>
          <cx:pt idx="884">Production</cx:pt>
          <cx:pt idx="885">Production</cx:pt>
          <cx:pt idx="886">Production</cx:pt>
          <cx:pt idx="887">Production</cx:pt>
          <cx:pt idx="888">Production</cx:pt>
          <cx:pt idx="889">Production</cx:pt>
          <cx:pt idx="890">Production</cx:pt>
          <cx:pt idx="891">Production</cx:pt>
          <cx:pt idx="892">Production</cx:pt>
          <cx:pt idx="893">Production</cx:pt>
          <cx:pt idx="894">Production</cx:pt>
          <cx:pt idx="895">Production</cx:pt>
          <cx:pt idx="896">Production</cx:pt>
          <cx:pt idx="897">Production</cx:pt>
          <cx:pt idx="898">Production</cx:pt>
          <cx:pt idx="899">Production</cx:pt>
          <cx:pt idx="900">Production</cx:pt>
          <cx:pt idx="901">Production</cx:pt>
          <cx:pt idx="902">Production</cx:pt>
          <cx:pt idx="903">Production</cx:pt>
          <cx:pt idx="904">Production</cx:pt>
          <cx:pt idx="905">Production</cx:pt>
          <cx:pt idx="906">Production</cx:pt>
          <cx:pt idx="907">Production</cx:pt>
          <cx:pt idx="908">Production</cx:pt>
          <cx:pt idx="909">Production</cx:pt>
          <cx:pt idx="910">Production</cx:pt>
          <cx:pt idx="911">Production</cx:pt>
          <cx:pt idx="912">Production</cx:pt>
          <cx:pt idx="913">Production</cx:pt>
          <cx:pt idx="914">Production</cx:pt>
          <cx:pt idx="915">Production</cx:pt>
          <cx:pt idx="916">Production</cx:pt>
          <cx:pt idx="917">Production</cx:pt>
          <cx:pt idx="918">Production</cx:pt>
          <cx:pt idx="919">Production</cx:pt>
          <cx:pt idx="920">Sales</cx:pt>
          <cx:pt idx="921">Sales</cx:pt>
          <cx:pt idx="922">Sales</cx:pt>
          <cx:pt idx="923">Sales</cx:pt>
          <cx:pt idx="924">IT/IS</cx:pt>
          <cx:pt idx="925">Admin Offices</cx:pt>
          <cx:pt idx="926">Admin Offices</cx:pt>
          <cx:pt idx="927">IT/IS</cx:pt>
          <cx:pt idx="928">Admin Offices</cx:pt>
          <cx:pt idx="929">Sales</cx:pt>
          <cx:pt idx="930">Admin Offices</cx:pt>
          <cx:pt idx="931">Admin Offices</cx:pt>
          <cx:pt idx="932">IT/IS</cx:pt>
          <cx:pt idx="933">Admin Offices</cx:pt>
          <cx:pt idx="934">Admin Offices</cx:pt>
          <cx:pt idx="935">Admin Offices</cx:pt>
          <cx:pt idx="936">Admin Offices</cx:pt>
          <cx:pt idx="937">IT/IS</cx:pt>
          <cx:pt idx="938">Admin Offices</cx:pt>
          <cx:pt idx="939">Admin Offices</cx:pt>
          <cx:pt idx="940">IT/IS</cx:pt>
          <cx:pt idx="941">Executive Office</cx:pt>
          <cx:pt idx="942">IT/IS</cx:pt>
          <cx:pt idx="943">IT/IS</cx:pt>
          <cx:pt idx="944">IT/IS</cx:pt>
          <cx:pt idx="945">IT/IS</cx:pt>
          <cx:pt idx="946">IT/IS</cx:pt>
          <cx:pt idx="947">IT/IS</cx:pt>
          <cx:pt idx="948">IT/IS</cx:pt>
          <cx:pt idx="949">IT/IS</cx:pt>
          <cx:pt idx="950">IT/IS</cx:pt>
          <cx:pt idx="951">IT/IS</cx:pt>
          <cx:pt idx="952">IT/IS</cx:pt>
          <cx:pt idx="953">IT/IS</cx:pt>
          <cx:pt idx="954">IT/IS</cx:pt>
          <cx:pt idx="955">IT/IS</cx:pt>
          <cx:pt idx="956">IT/IS</cx:pt>
          <cx:pt idx="957">IT/IS</cx:pt>
          <cx:pt idx="958">IT/IS</cx:pt>
          <cx:pt idx="959">IT/IS</cx:pt>
          <cx:pt idx="960">IT/IS</cx:pt>
          <cx:pt idx="961">Sales</cx:pt>
          <cx:pt idx="962">Sales</cx:pt>
          <cx:pt idx="963">Sales</cx:pt>
          <cx:pt idx="964">IT/IS</cx:pt>
          <cx:pt idx="965">IT/IS</cx:pt>
          <cx:pt idx="966">IT/IS</cx:pt>
          <cx:pt idx="967">IT/IS</cx:pt>
          <cx:pt idx="968">IT/IS</cx:pt>
          <cx:pt idx="969">IT/IS</cx:pt>
          <cx:pt idx="970">IT/IS</cx:pt>
          <cx:pt idx="971">IT/IS</cx:pt>
          <cx:pt idx="972">IT/IS</cx:pt>
          <cx:pt idx="973">IT/IS</cx:pt>
          <cx:pt idx="974">IT/IS</cx:pt>
          <cx:pt idx="975">IT/IS</cx:pt>
          <cx:pt idx="976">IT/IS</cx:pt>
          <cx:pt idx="977">IT/IS</cx:pt>
          <cx:pt idx="978">IT/IS</cx:pt>
          <cx:pt idx="979">Production</cx:pt>
          <cx:pt idx="980">Production</cx:pt>
          <cx:pt idx="981">Production</cx:pt>
          <cx:pt idx="982">Production</cx:pt>
          <cx:pt idx="983">Production</cx:pt>
          <cx:pt idx="984">Production</cx:pt>
          <cx:pt idx="985">Production</cx:pt>
          <cx:pt idx="986">IT/IS</cx:pt>
          <cx:pt idx="987">Production</cx:pt>
          <cx:pt idx="988">Admin Offices</cx:pt>
          <cx:pt idx="989">Production</cx:pt>
          <cx:pt idx="990">Production</cx:pt>
          <cx:pt idx="991">Production</cx:pt>
          <cx:pt idx="992">Production</cx:pt>
          <cx:pt idx="993">Production</cx:pt>
          <cx:pt idx="994">Production</cx:pt>
          <cx:pt idx="995">Production</cx:pt>
          <cx:pt idx="996">Executive Office</cx:pt>
          <cx:pt idx="997">Production</cx:pt>
          <cx:pt idx="998">Production</cx:pt>
          <cx:pt idx="999">IT/IS</cx:pt>
          <cx:pt idx="1000">IT/IS</cx:pt>
          <cx:pt idx="1001">IT/IS</cx:pt>
          <cx:pt idx="1002">Production</cx:pt>
          <cx:pt idx="1003">Production</cx:pt>
          <cx:pt idx="1004">Production</cx:pt>
          <cx:pt idx="1005">Production</cx:pt>
          <cx:pt idx="1006">Production</cx:pt>
          <cx:pt idx="1007">Production</cx:pt>
          <cx:pt idx="1008">Production</cx:pt>
          <cx:pt idx="1009">Production</cx:pt>
          <cx:pt idx="1010">Production</cx:pt>
          <cx:pt idx="1011">IT/IS</cx:pt>
          <cx:pt idx="1012">IT/IS</cx:pt>
          <cx:pt idx="1013">Production</cx:pt>
          <cx:pt idx="1014">Production</cx:pt>
          <cx:pt idx="1015">Production</cx:pt>
          <cx:pt idx="1016">Production</cx:pt>
          <cx:pt idx="1017">Production</cx:pt>
          <cx:pt idx="1018">Production</cx:pt>
          <cx:pt idx="1019">Production</cx:pt>
          <cx:pt idx="1020">Production</cx:pt>
          <cx:pt idx="1021">Executive Office</cx:pt>
          <cx:pt idx="1022">IT/IS</cx:pt>
          <cx:pt idx="1023">Production</cx:pt>
          <cx:pt idx="1024">Production</cx:pt>
          <cx:pt idx="1025">IT/IS</cx:pt>
          <cx:pt idx="1026">Production</cx:pt>
          <cx:pt idx="1027">Production</cx:pt>
          <cx:pt idx="1028">Production</cx:pt>
          <cx:pt idx="1029">Production</cx:pt>
          <cx:pt idx="1030">Production</cx:pt>
          <cx:pt idx="1031">Production</cx:pt>
          <cx:pt idx="1032">Production</cx:pt>
          <cx:pt idx="1033">IT/IS</cx:pt>
          <cx:pt idx="1034">Production</cx:pt>
          <cx:pt idx="1035">Production</cx:pt>
          <cx:pt idx="1036">Production</cx:pt>
          <cx:pt idx="1037">IT/IS</cx:pt>
          <cx:pt idx="1038">IT/IS</cx:pt>
          <cx:pt idx="1039">IT/IS</cx:pt>
          <cx:pt idx="1040">Production</cx:pt>
          <cx:pt idx="1041">Production</cx:pt>
          <cx:pt idx="1042">Production</cx:pt>
          <cx:pt idx="1043">Production</cx:pt>
          <cx:pt idx="1044">Production</cx:pt>
          <cx:pt idx="1045">Production</cx:pt>
          <cx:pt idx="1046">Production</cx:pt>
          <cx:pt idx="1047">Production</cx:pt>
          <cx:pt idx="1048">Production</cx:pt>
          <cx:pt idx="1049">Production</cx:pt>
          <cx:pt idx="1050">Production</cx:pt>
          <cx:pt idx="1051">Production</cx:pt>
          <cx:pt idx="1052">IT/IS</cx:pt>
          <cx:pt idx="1053">Production</cx:pt>
          <cx:pt idx="1054">Production</cx:pt>
          <cx:pt idx="1055">Production</cx:pt>
          <cx:pt idx="1056">Production</cx:pt>
          <cx:pt idx="1057">Production</cx:pt>
          <cx:pt idx="1058">Production</cx:pt>
          <cx:pt idx="1059">Production</cx:pt>
          <cx:pt idx="1060">Production</cx:pt>
          <cx:pt idx="1061">Admin Offices</cx:pt>
          <cx:pt idx="1062">Production</cx:pt>
          <cx:pt idx="1063">Production</cx:pt>
          <cx:pt idx="1064">Production</cx:pt>
          <cx:pt idx="1065">Production</cx:pt>
          <cx:pt idx="1066">Production</cx:pt>
          <cx:pt idx="1067">Production</cx:pt>
          <cx:pt idx="1068">IT/IS</cx:pt>
          <cx:pt idx="1069">IT/IS</cx:pt>
          <cx:pt idx="1070">IT/IS</cx:pt>
          <cx:pt idx="1071">IT/IS</cx:pt>
          <cx:pt idx="1072">IT/IS</cx:pt>
          <cx:pt idx="1073">IT/IS</cx:pt>
          <cx:pt idx="1074">IT/IS</cx:pt>
          <cx:pt idx="1075">IT/IS</cx:pt>
          <cx:pt idx="1076">Software Engineering</cx:pt>
          <cx:pt idx="1077">Software Engineering</cx:pt>
          <cx:pt idx="1078">Software Engineering</cx:pt>
          <cx:pt idx="1079">Software Engineering</cx:pt>
          <cx:pt idx="1080">Software Engineering</cx:pt>
          <cx:pt idx="1081">IT/IS</cx:pt>
          <cx:pt idx="1082">IT/IS</cx:pt>
          <cx:pt idx="1083">IT/IS</cx:pt>
          <cx:pt idx="1084">IT/IS</cx:pt>
          <cx:pt idx="1085">IT/IS</cx:pt>
          <cx:pt idx="1086">IT/IS</cx:pt>
          <cx:pt idx="1087">IT/IS</cx:pt>
          <cx:pt idx="1088">Software Engineering</cx:pt>
          <cx:pt idx="1089">Software Engineering</cx:pt>
          <cx:pt idx="1090">Software Engineering</cx:pt>
          <cx:pt idx="1091">IT/IS</cx:pt>
          <cx:pt idx="1092">IT/IS</cx:pt>
          <cx:pt idx="1093">IT/IS</cx:pt>
          <cx:pt idx="1094">IT/IS</cx:pt>
          <cx:pt idx="1095">Software Engineering</cx:pt>
          <cx:pt idx="1096">IT/IS</cx:pt>
          <cx:pt idx="1097">IT/IS</cx:pt>
          <cx:pt idx="1098">Sales</cx:pt>
          <cx:pt idx="1099">IT/IS</cx:pt>
          <cx:pt idx="1100">IT/IS</cx:pt>
          <cx:pt idx="1101">Software Engineering</cx:pt>
          <cx:pt idx="1102">Software Engineering</cx:pt>
          <cx:pt idx="1103">IT/IS</cx:pt>
          <cx:pt idx="1104">IT/IS</cx:pt>
          <cx:pt idx="1105">Sales</cx:pt>
          <cx:pt idx="1106">IT/IS</cx:pt>
          <cx:pt idx="1107">Software Engineering</cx:pt>
          <cx:pt idx="1108">IT/IS</cx:pt>
          <cx:pt idx="1109">Software Engineering</cx:pt>
          <cx:pt idx="1110">IT/IS</cx:pt>
          <cx:pt idx="1111">IT/IS</cx:pt>
          <cx:pt idx="1112">IT/IS</cx:pt>
          <cx:pt idx="1113">Software Engineering</cx:pt>
          <cx:pt idx="1114">IT/IS</cx:pt>
          <cx:pt idx="1115">Sales</cx:pt>
          <cx:pt idx="1116">Admin Offices</cx:pt>
          <cx:pt idx="1117">Sales</cx:pt>
          <cx:pt idx="1118">Sales</cx:pt>
          <cx:pt idx="1119">Sales</cx:pt>
          <cx:pt idx="1120">Sales</cx:pt>
          <cx:pt idx="1121">Sales</cx:pt>
          <cx:pt idx="1122">Sales</cx:pt>
          <cx:pt idx="1123">Sales</cx:pt>
          <cx:pt idx="1124">Sales</cx:pt>
          <cx:pt idx="1125">Sales</cx:pt>
          <cx:pt idx="1126">Sales</cx:pt>
          <cx:pt idx="1127">Sales</cx:pt>
          <cx:pt idx="1128">Software Engineering</cx:pt>
          <cx:pt idx="1129">Software Engineering</cx:pt>
          <cx:pt idx="1130">Software Engineering</cx:pt>
          <cx:pt idx="1131">Software Engineering</cx:pt>
          <cx:pt idx="1132">Software Engineering</cx:pt>
          <cx:pt idx="1133">Software Engineering</cx:pt>
          <cx:pt idx="1134">Software Engineering</cx:pt>
          <cx:pt idx="1135">Software Engineering</cx:pt>
          <cx:pt idx="1136">Software Engineering</cx:pt>
          <cx:pt idx="1137">Software Engineering</cx:pt>
          <cx:pt idx="1138">Admin Offices</cx:pt>
          <cx:pt idx="1139">Software Engineering</cx:pt>
          <cx:pt idx="1140">Software Engineering</cx:pt>
          <cx:pt idx="1141">Software Engineering</cx:pt>
          <cx:pt idx="1142">Software Engineering</cx:pt>
          <cx:pt idx="1143">Software Engineering</cx:pt>
          <cx:pt idx="1144">Software Engineering</cx:pt>
          <cx:pt idx="1145">Software Engineering</cx:pt>
          <cx:pt idx="1146">Software Engineering</cx:pt>
          <cx:pt idx="1147">Software Engineering</cx:pt>
          <cx:pt idx="1148">Software Engineering</cx:pt>
          <cx:pt idx="1149">Software Engineering</cx:pt>
          <cx:pt idx="1150">Software Engineering</cx:pt>
          <cx:pt idx="1151">Software Engineering</cx:pt>
          <cx:pt idx="1152">Software Engineering</cx:pt>
          <cx:pt idx="1153">Software Engineering</cx:pt>
          <cx:pt idx="1154">Software Engineering</cx:pt>
          <cx:pt idx="1155">Software Engineering</cx:pt>
          <cx:pt idx="1156">Software Engineering</cx:pt>
          <cx:pt idx="1157">Software Engineering</cx:pt>
          <cx:pt idx="1158">Software Engineering</cx:pt>
          <cx:pt idx="1159">Software Engineering</cx:pt>
          <cx:pt idx="1160">Software Engineering</cx:pt>
          <cx:pt idx="1161">Software Engineering</cx:pt>
          <cx:pt idx="1162">Software Engineering</cx:pt>
          <cx:pt idx="1163">Software Engineering</cx:pt>
          <cx:pt idx="1164">Production</cx:pt>
          <cx:pt idx="1165">Production</cx:pt>
          <cx:pt idx="1166">Production</cx:pt>
          <cx:pt idx="1167">Production</cx:pt>
          <cx:pt idx="1168">Production</cx:pt>
          <cx:pt idx="1169">Production</cx:pt>
          <cx:pt idx="1170">Production</cx:pt>
          <cx:pt idx="1171">Production</cx:pt>
          <cx:pt idx="1172">Production</cx:pt>
          <cx:pt idx="1173">Production</cx:pt>
          <cx:pt idx="1174">Production</cx:pt>
          <cx:pt idx="1175">Production</cx:pt>
          <cx:pt idx="1176">Production</cx:pt>
          <cx:pt idx="1177">Production</cx:pt>
          <cx:pt idx="1178">Admin Offices</cx:pt>
          <cx:pt idx="1179">Admin Offices</cx:pt>
          <cx:pt idx="1180">Admin Offices</cx:pt>
          <cx:pt idx="1181">Admin Offices</cx:pt>
          <cx:pt idx="1182">Admin Offices</cx:pt>
          <cx:pt idx="1183">Admin Offices</cx:pt>
          <cx:pt idx="1184">Admin Offices</cx:pt>
          <cx:pt idx="1185">Admin Offices</cx:pt>
          <cx:pt idx="1186">Software Engineering</cx:pt>
          <cx:pt idx="1187">Admin Offices</cx:pt>
          <cx:pt idx="1188">Software Engineering</cx:pt>
          <cx:pt idx="1189">Admin Offices</cx:pt>
          <cx:pt idx="1190">Admin Offices</cx:pt>
          <cx:pt idx="1191">Admin Offices</cx:pt>
          <cx:pt idx="1192">Admin Offices</cx:pt>
          <cx:pt idx="1193">Admin Offices</cx:pt>
          <cx:pt idx="1194">Executive Office</cx:pt>
          <cx:pt idx="1195">Executive Office</cx:pt>
          <cx:pt idx="1196">Sales</cx:pt>
          <cx:pt idx="1197">Admin Offices</cx:pt>
          <cx:pt idx="1198">Admin Offices</cx:pt>
          <cx:pt idx="1199">Admin Offices</cx:pt>
          <cx:pt idx="1200">Sales</cx:pt>
          <cx:pt idx="1201">Sales</cx:pt>
          <cx:pt idx="1202">IT/IS</cx:pt>
          <cx:pt idx="1203">IT/IS</cx:pt>
          <cx:pt idx="1204">IT/IS</cx:pt>
          <cx:pt idx="1205">IT/IS</cx:pt>
          <cx:pt idx="1206">IT/IS</cx:pt>
          <cx:pt idx="1207">IT/IS</cx:pt>
          <cx:pt idx="1208">IT/IS</cx:pt>
          <cx:pt idx="1209">IT/IS</cx:pt>
          <cx:pt idx="1210">IT/IS</cx:pt>
          <cx:pt idx="1211">IT/IS</cx:pt>
          <cx:pt idx="1212">IT/IS</cx:pt>
          <cx:pt idx="1213">IT/IS</cx:pt>
          <cx:pt idx="1214">IT/IS</cx:pt>
          <cx:pt idx="1215">IT/IS</cx:pt>
          <cx:pt idx="1216">IT/IS</cx:pt>
          <cx:pt idx="1217">IT/IS</cx:pt>
          <cx:pt idx="1218">IT/IS</cx:pt>
          <cx:pt idx="1219">IT/IS</cx:pt>
          <cx:pt idx="1220">IT/IS</cx:pt>
          <cx:pt idx="1221">IT/IS</cx:pt>
          <cx:pt idx="1222">IT/IS</cx:pt>
          <cx:pt idx="1223">IT/IS</cx:pt>
          <cx:pt idx="1224">IT/IS</cx:pt>
          <cx:pt idx="1225">IT/IS</cx:pt>
          <cx:pt idx="1226">IT/IS</cx:pt>
          <cx:pt idx="1227">IT/IS</cx:pt>
          <cx:pt idx="1228">IT/IS</cx:pt>
          <cx:pt idx="1229">IT/IS</cx:pt>
          <cx:pt idx="1230">IT/IS</cx:pt>
          <cx:pt idx="1231">IT/IS</cx:pt>
          <cx:pt idx="1232">IT/IS</cx:pt>
          <cx:pt idx="1233">IT/IS</cx:pt>
          <cx:pt idx="1234">IT/IS</cx:pt>
          <cx:pt idx="1235">IT/IS</cx:pt>
          <cx:pt idx="1236">IT/IS</cx:pt>
          <cx:pt idx="1237">IT/IS</cx:pt>
          <cx:pt idx="1238">IT/IS</cx:pt>
          <cx:pt idx="1239">IT/IS</cx:pt>
          <cx:pt idx="1240">IT/IS</cx:pt>
          <cx:pt idx="1241">IT/IS</cx:pt>
          <cx:pt idx="1242">IT/IS</cx:pt>
          <cx:pt idx="1243">IT/IS</cx:pt>
          <cx:pt idx="1244">IT/IS</cx:pt>
          <cx:pt idx="1245">IT/IS</cx:pt>
          <cx:pt idx="1246">IT/IS</cx:pt>
          <cx:pt idx="1247">IT/IS</cx:pt>
          <cx:pt idx="1248">IT/IS</cx:pt>
          <cx:pt idx="1249">IT/IS</cx:pt>
          <cx:pt idx="1250">IT/IS</cx:pt>
          <cx:pt idx="1251">IT/IS</cx:pt>
          <cx:pt idx="1252">IT/IS</cx:pt>
          <cx:pt idx="1253">IT/IS</cx:pt>
          <cx:pt idx="1254">IT/IS</cx:pt>
          <cx:pt idx="1255">IT/IS</cx:pt>
          <cx:pt idx="1256">IT/IS</cx:pt>
          <cx:pt idx="1257">IT/IS</cx:pt>
          <cx:pt idx="1258">IT/IS</cx:pt>
          <cx:pt idx="1259">IT/IS</cx:pt>
          <cx:pt idx="1260">IT/IS</cx:pt>
          <cx:pt idx="1261">IT/IS</cx:pt>
          <cx:pt idx="1262">IT/IS</cx:pt>
          <cx:pt idx="1263">IT/IS</cx:pt>
          <cx:pt idx="1264">IT/IS</cx:pt>
          <cx:pt idx="1265">IT/IS</cx:pt>
          <cx:pt idx="1266">IT/IS</cx:pt>
          <cx:pt idx="1267">IT/IS</cx:pt>
          <cx:pt idx="1268">IT/IS</cx:pt>
          <cx:pt idx="1269">IT/IS</cx:pt>
          <cx:pt idx="1270">IT/IS</cx:pt>
          <cx:pt idx="1271">IT/IS</cx:pt>
          <cx:pt idx="1272">IT/IS</cx:pt>
          <cx:pt idx="1273">IT/IS</cx:pt>
          <cx:pt idx="1274">IT/IS</cx:pt>
          <cx:pt idx="1275">IT/IS</cx:pt>
          <cx:pt idx="1276">IT/IS</cx:pt>
          <cx:pt idx="1277">IT/IS</cx:pt>
          <cx:pt idx="1278">IT/IS</cx:pt>
          <cx:pt idx="1279">IT/IS</cx:pt>
          <cx:pt idx="1280">IT/IS</cx:pt>
          <cx:pt idx="1281">IT/IS</cx:pt>
          <cx:pt idx="1282">IT/IS</cx:pt>
          <cx:pt idx="1283">IT/IS</cx:pt>
          <cx:pt idx="1284">IT/IS</cx:pt>
          <cx:pt idx="1285">IT/IS</cx:pt>
          <cx:pt idx="1286">IT/IS</cx:pt>
          <cx:pt idx="1287">IT/IS</cx:pt>
          <cx:pt idx="1288">IT/IS</cx:pt>
          <cx:pt idx="1289">IT/IS</cx:pt>
          <cx:pt idx="1290">IT/IS</cx:pt>
          <cx:pt idx="1291">IT/IS</cx:pt>
          <cx:pt idx="1292">IT/IS</cx:pt>
          <cx:pt idx="1293">IT/IS</cx:pt>
          <cx:pt idx="1294">IT/IS</cx:pt>
          <cx:pt idx="1295">IT/IS</cx:pt>
          <cx:pt idx="1296">IT/IS</cx:pt>
          <cx:pt idx="1297">IT/IS</cx:pt>
          <cx:pt idx="1298">IT/IS</cx:pt>
          <cx:pt idx="1299">IT/IS</cx:pt>
          <cx:pt idx="1300">IT/IS</cx:pt>
          <cx:pt idx="1301">IT/IS</cx:pt>
          <cx:pt idx="1302">IT/IS</cx:pt>
          <cx:pt idx="1303">IT/IS</cx:pt>
          <cx:pt idx="1304">IT/IS</cx:pt>
          <cx:pt idx="1305">IT/IS</cx:pt>
          <cx:pt idx="1306">IT/IS</cx:pt>
          <cx:pt idx="1307">IT/IS</cx:pt>
          <cx:pt idx="1308">IT/IS</cx:pt>
          <cx:pt idx="1309">Sales</cx:pt>
          <cx:pt idx="1310">Sales</cx:pt>
          <cx:pt idx="1311">Sales</cx:pt>
          <cx:pt idx="1312">Sales</cx:pt>
          <cx:pt idx="1313">Sales</cx:pt>
          <cx:pt idx="1314">Sales</cx:pt>
          <cx:pt idx="1315">Sales</cx:pt>
          <cx:pt idx="1316">Sales</cx:pt>
          <cx:pt idx="1317">Sales</cx:pt>
          <cx:pt idx="1318">IT/IS</cx:pt>
          <cx:pt idx="1319">IT/IS</cx:pt>
          <cx:pt idx="1320">IT/IS</cx:pt>
          <cx:pt idx="1321">IT/IS</cx:pt>
          <cx:pt idx="1322">IT/IS</cx:pt>
          <cx:pt idx="1323">IT/IS</cx:pt>
          <cx:pt idx="1324">IT/IS</cx:pt>
          <cx:pt idx="1325">IT/IS</cx:pt>
          <cx:pt idx="1326">IT/IS</cx:pt>
          <cx:pt idx="1327">IT/IS</cx:pt>
          <cx:pt idx="1328">Sales</cx:pt>
          <cx:pt idx="1329">Production</cx:pt>
          <cx:pt idx="1330">Sales</cx:pt>
          <cx:pt idx="1331">Sales</cx:pt>
          <cx:pt idx="1332">Sales</cx:pt>
          <cx:pt idx="1333">Sales</cx:pt>
          <cx:pt idx="1334">Sales</cx:pt>
          <cx:pt idx="1335">Sales</cx:pt>
          <cx:pt idx="1336">Sales</cx:pt>
          <cx:pt idx="1337">IT/IS</cx:pt>
          <cx:pt idx="1338">IT/IS</cx:pt>
          <cx:pt idx="1339">IT/IS</cx:pt>
          <cx:pt idx="1340">IT/IS</cx:pt>
          <cx:pt idx="1341">IT/IS</cx:pt>
          <cx:pt idx="1342">IT/IS</cx:pt>
          <cx:pt idx="1343">Sales</cx:pt>
          <cx:pt idx="1344">Sales</cx:pt>
          <cx:pt idx="1345">Sales</cx:pt>
          <cx:pt idx="1346">Sales</cx:pt>
          <cx:pt idx="1347">Sales</cx:pt>
          <cx:pt idx="1348">Sales</cx:pt>
          <cx:pt idx="1349">Sales</cx:pt>
          <cx:pt idx="1350">Sales</cx:pt>
          <cx:pt idx="1351">Sales</cx:pt>
          <cx:pt idx="1352">Sales</cx:pt>
          <cx:pt idx="1353">Sales</cx:pt>
          <cx:pt idx="1354">Sales</cx:pt>
          <cx:pt idx="1355">Sales</cx:pt>
          <cx:pt idx="1356">Sales</cx:pt>
          <cx:pt idx="1357">Sales</cx:pt>
          <cx:pt idx="1358">Sales</cx:pt>
          <cx:pt idx="1359">Sales</cx:pt>
          <cx:pt idx="1360">Sales</cx:pt>
          <cx:pt idx="1361">Sales</cx:pt>
          <cx:pt idx="1362">Sales</cx:pt>
          <cx:pt idx="1363">Sales</cx:pt>
          <cx:pt idx="1364">Sales</cx:pt>
          <cx:pt idx="1365">Sales</cx:pt>
          <cx:pt idx="1366">Sales</cx:pt>
          <cx:pt idx="1367">Sales</cx:pt>
          <cx:pt idx="1368">Sales</cx:pt>
          <cx:pt idx="1369">Sales</cx:pt>
          <cx:pt idx="1370">Sales</cx:pt>
          <cx:pt idx="1371">Sales</cx:pt>
          <cx:pt idx="1372">Sales</cx:pt>
          <cx:pt idx="1373">Sales</cx:pt>
          <cx:pt idx="1374">Sales</cx:pt>
          <cx:pt idx="1375">Sales</cx:pt>
          <cx:pt idx="1376">Sales</cx:pt>
          <cx:pt idx="1377">Sales</cx:pt>
          <cx:pt idx="1378">Sales</cx:pt>
          <cx:pt idx="1379">Sales</cx:pt>
          <cx:pt idx="1380">Sales</cx:pt>
          <cx:pt idx="1381">Sales</cx:pt>
          <cx:pt idx="1382">Sales</cx:pt>
          <cx:pt idx="1383">Sales</cx:pt>
          <cx:pt idx="1384">Sales</cx:pt>
          <cx:pt idx="1385">Sales</cx:pt>
          <cx:pt idx="1386">Sales</cx:pt>
          <cx:pt idx="1387">Sales</cx:pt>
          <cx:pt idx="1388">Sales</cx:pt>
          <cx:pt idx="1389">Sales</cx:pt>
          <cx:pt idx="1390">Sales</cx:pt>
          <cx:pt idx="1391">Sales</cx:pt>
          <cx:pt idx="1392">Sales</cx:pt>
          <cx:pt idx="1393">Sales</cx:pt>
          <cx:pt idx="1394">Sales</cx:pt>
          <cx:pt idx="1395">Sales</cx:pt>
          <cx:pt idx="1396">Sales</cx:pt>
          <cx:pt idx="1397">Sales</cx:pt>
          <cx:pt idx="1398">Sales</cx:pt>
          <cx:pt idx="1399">Sales</cx:pt>
          <cx:pt idx="1400">Sales</cx:pt>
          <cx:pt idx="1401">Sales</cx:pt>
          <cx:pt idx="1402">Sales</cx:pt>
          <cx:pt idx="1403">Sales</cx:pt>
          <cx:pt idx="1404">Sales</cx:pt>
          <cx:pt idx="1405">Sales</cx:pt>
          <cx:pt idx="1406">Sales</cx:pt>
          <cx:pt idx="1407">Sales</cx:pt>
          <cx:pt idx="1408">Sales</cx:pt>
          <cx:pt idx="1409">Sales</cx:pt>
          <cx:pt idx="1410">Sales</cx:pt>
          <cx:pt idx="1411">Sales</cx:pt>
          <cx:pt idx="1412">Sales</cx:pt>
          <cx:pt idx="1413">Sales</cx:pt>
          <cx:pt idx="1414">Sales</cx:pt>
          <cx:pt idx="1415">Sales</cx:pt>
          <cx:pt idx="1416">Sales</cx:pt>
          <cx:pt idx="1417">Sales</cx:pt>
          <cx:pt idx="1418">Sales</cx:pt>
          <cx:pt idx="1419">Sales</cx:pt>
          <cx:pt idx="1420">Sales</cx:pt>
          <cx:pt idx="1421">Sales</cx:pt>
          <cx:pt idx="1422">Sales</cx:pt>
          <cx:pt idx="1423">Sales</cx:pt>
          <cx:pt idx="1424">Sales</cx:pt>
          <cx:pt idx="1425">Sales</cx:pt>
          <cx:pt idx="1426">Sales</cx:pt>
          <cx:pt idx="1427">Sales</cx:pt>
          <cx:pt idx="1428">Sales</cx:pt>
          <cx:pt idx="1429">Sales</cx:pt>
          <cx:pt idx="1430">Sales</cx:pt>
          <cx:pt idx="1431">Sales</cx:pt>
          <cx:pt idx="1432">Sales</cx:pt>
          <cx:pt idx="1433">Sales</cx:pt>
          <cx:pt idx="1434">Sales</cx:pt>
          <cx:pt idx="1435">Sales</cx:pt>
          <cx:pt idx="1436">Sales</cx:pt>
          <cx:pt idx="1437">Sales</cx:pt>
          <cx:pt idx="1438">Sales</cx:pt>
          <cx:pt idx="1439">Sales</cx:pt>
          <cx:pt idx="1440">Sales</cx:pt>
          <cx:pt idx="1441">Sales</cx:pt>
          <cx:pt idx="1442">Sales</cx:pt>
          <cx:pt idx="1443">Sales</cx:pt>
          <cx:pt idx="1444">Sales</cx:pt>
          <cx:pt idx="1445">Sales</cx:pt>
          <cx:pt idx="1446">Sales</cx:pt>
          <cx:pt idx="1447">Sales</cx:pt>
          <cx:pt idx="1448">Sales</cx:pt>
          <cx:pt idx="1449">Sales</cx:pt>
          <cx:pt idx="1450">Sales</cx:pt>
          <cx:pt idx="1451">Sales</cx:pt>
          <cx:pt idx="1452">Sales</cx:pt>
          <cx:pt idx="1453">Sales</cx:pt>
          <cx:pt idx="1454">Sales</cx:pt>
          <cx:pt idx="1455">Sales</cx:pt>
          <cx:pt idx="1456">Sales</cx:pt>
          <cx:pt idx="1457">Sales</cx:pt>
          <cx:pt idx="1458">Sales</cx:pt>
          <cx:pt idx="1459">Sales</cx:pt>
          <cx:pt idx="1460">Sales</cx:pt>
          <cx:pt idx="1461">Sales</cx:pt>
          <cx:pt idx="1462">Sales</cx:pt>
          <cx:pt idx="1463">Sales</cx:pt>
          <cx:pt idx="1464">Sales</cx:pt>
          <cx:pt idx="1465">Sales</cx:pt>
          <cx:pt idx="1466">Sales</cx:pt>
          <cx:pt idx="1467">Sales</cx:pt>
          <cx:pt idx="1468">Sales</cx:pt>
          <cx:pt idx="1469">Sales</cx:pt>
          <cx:pt idx="1470">Sales</cx:pt>
          <cx:pt idx="1471">Sales</cx:pt>
          <cx:pt idx="1472">Sales</cx:pt>
          <cx:pt idx="1473">Sales</cx:pt>
          <cx:pt idx="1474">Sales</cx:pt>
          <cx:pt idx="1475">Sales</cx:pt>
          <cx:pt idx="1476">Sales</cx:pt>
          <cx:pt idx="1477">Sales</cx:pt>
          <cx:pt idx="1478">Sales</cx:pt>
          <cx:pt idx="1479">Sales</cx:pt>
          <cx:pt idx="1480">Sales</cx:pt>
          <cx:pt idx="1481">Sales</cx:pt>
          <cx:pt idx="1482">Sales</cx:pt>
          <cx:pt idx="1483">Sales</cx:pt>
          <cx:pt idx="1484">Sales</cx:pt>
          <cx:pt idx="1485">Sales</cx:pt>
          <cx:pt idx="1486">Sales</cx:pt>
          <cx:pt idx="1487">Sales</cx:pt>
          <cx:pt idx="1488">Sales</cx:pt>
          <cx:pt idx="1489">Sales</cx:pt>
          <cx:pt idx="1490">Sales</cx:pt>
          <cx:pt idx="1491">Sales</cx:pt>
          <cx:pt idx="1492">Sales</cx:pt>
          <cx:pt idx="1493">Sales</cx:pt>
          <cx:pt idx="1494">Sales</cx:pt>
          <cx:pt idx="1495">Sales</cx:pt>
          <cx:pt idx="1496">Sales</cx:pt>
          <cx:pt idx="1497">Sales</cx:pt>
          <cx:pt idx="1498">Sales</cx:pt>
          <cx:pt idx="1499">Sales</cx:pt>
          <cx:pt idx="1500">Sales</cx:pt>
          <cx:pt idx="1501">Sales</cx:pt>
          <cx:pt idx="1502">Sales</cx:pt>
          <cx:pt idx="1503">Sales</cx:pt>
          <cx:pt idx="1504">Sales</cx:pt>
          <cx:pt idx="1505">Sales</cx:pt>
          <cx:pt idx="1506">Sales</cx:pt>
          <cx:pt idx="1507">Sales</cx:pt>
          <cx:pt idx="1508">Sales</cx:pt>
          <cx:pt idx="1509">Sales</cx:pt>
          <cx:pt idx="1510">Sales</cx:pt>
          <cx:pt idx="1511">Sales</cx:pt>
          <cx:pt idx="1512">Sales</cx:pt>
          <cx:pt idx="1513">Sales</cx:pt>
          <cx:pt idx="1514">Sales</cx:pt>
          <cx:pt idx="1515">Sales</cx:pt>
          <cx:pt idx="1516">Sales</cx:pt>
          <cx:pt idx="1517">Sales</cx:pt>
          <cx:pt idx="1518">Sales</cx:pt>
          <cx:pt idx="1519">Sales</cx:pt>
          <cx:pt idx="1520">Sales</cx:pt>
          <cx:pt idx="1521">Sales</cx:pt>
          <cx:pt idx="1522">Sales</cx:pt>
          <cx:pt idx="1523">Sales</cx:pt>
          <cx:pt idx="1524">Sales</cx:pt>
          <cx:pt idx="1525">Sales</cx:pt>
          <cx:pt idx="1526">Sales</cx:pt>
          <cx:pt idx="1527">Sales</cx:pt>
          <cx:pt idx="1528">Sales</cx:pt>
          <cx:pt idx="1529">Sales</cx:pt>
          <cx:pt idx="1530">Sales</cx:pt>
          <cx:pt idx="1531">Sales</cx:pt>
          <cx:pt idx="1532">Sales</cx:pt>
          <cx:pt idx="1533">Sales</cx:pt>
          <cx:pt idx="1534">Sales</cx:pt>
          <cx:pt idx="1535">Sales</cx:pt>
          <cx:pt idx="1536">Sales</cx:pt>
          <cx:pt idx="1537">Sales</cx:pt>
          <cx:pt idx="1538">Sales</cx:pt>
          <cx:pt idx="1539">Sales</cx:pt>
          <cx:pt idx="1540">Sales</cx:pt>
          <cx:pt idx="1541">Sales</cx:pt>
          <cx:pt idx="1542">Sales</cx:pt>
          <cx:pt idx="1543">Sales</cx:pt>
          <cx:pt idx="1544">Sales</cx:pt>
          <cx:pt idx="1545">Sales</cx:pt>
          <cx:pt idx="1546">Sales</cx:pt>
          <cx:pt idx="1547">Sales</cx:pt>
          <cx:pt idx="1548">Sales</cx:pt>
          <cx:pt idx="1549">Sales</cx:pt>
          <cx:pt idx="1550">Sales</cx:pt>
          <cx:pt idx="1551">Sales</cx:pt>
          <cx:pt idx="1552">Sales</cx:pt>
          <cx:pt idx="1553">Sales</cx:pt>
          <cx:pt idx="1554">Sales</cx:pt>
          <cx:pt idx="1555">Sales</cx:pt>
          <cx:pt idx="1556">Sales</cx:pt>
          <cx:pt idx="1557">Sales</cx:pt>
          <cx:pt idx="1558">Sales</cx:pt>
          <cx:pt idx="1559">Sales</cx:pt>
          <cx:pt idx="1560">Sales</cx:pt>
          <cx:pt idx="1561">Sales</cx:pt>
          <cx:pt idx="1562">Sales</cx:pt>
          <cx:pt idx="1563">Sales</cx:pt>
          <cx:pt idx="1564">Sales</cx:pt>
          <cx:pt idx="1565">Sales</cx:pt>
          <cx:pt idx="1566">Sales</cx:pt>
          <cx:pt idx="1567">Sales</cx:pt>
          <cx:pt idx="1568">Sales</cx:pt>
          <cx:pt idx="1569">Sales</cx:pt>
          <cx:pt idx="1570">Sales</cx:pt>
          <cx:pt idx="1571">Sales</cx:pt>
          <cx:pt idx="1572">Sales</cx:pt>
          <cx:pt idx="1573">Sales</cx:pt>
          <cx:pt idx="1574">Sales</cx:pt>
          <cx:pt idx="1575">Sales</cx:pt>
          <cx:pt idx="1576">Sales</cx:pt>
          <cx:pt idx="1577">Sales</cx:pt>
          <cx:pt idx="1578">Sales</cx:pt>
          <cx:pt idx="1579">Sales</cx:pt>
          <cx:pt idx="1580">Sales</cx:pt>
          <cx:pt idx="1581">Sales</cx:pt>
          <cx:pt idx="1582">Sales</cx:pt>
          <cx:pt idx="1583">Sales</cx:pt>
          <cx:pt idx="1584">Sales</cx:pt>
          <cx:pt idx="1585">Sales</cx:pt>
          <cx:pt idx="1586">Sales</cx:pt>
          <cx:pt idx="1587">Sales</cx:pt>
          <cx:pt idx="1588">Sales</cx:pt>
          <cx:pt idx="1589">Sales</cx:pt>
          <cx:pt idx="1590">Sales</cx:pt>
          <cx:pt idx="1591">Sales</cx:pt>
          <cx:pt idx="1592">Sales</cx:pt>
          <cx:pt idx="1593">IT/IS</cx:pt>
          <cx:pt idx="1594">IT/IS</cx:pt>
          <cx:pt idx="1595">IT/IS</cx:pt>
          <cx:pt idx="1596">IT/IS</cx:pt>
          <cx:pt idx="1597">IT/IS</cx:pt>
          <cx:pt idx="1598">IT/IS</cx:pt>
          <cx:pt idx="1599">IT/IS</cx:pt>
          <cx:pt idx="1600">IT/IS</cx:pt>
          <cx:pt idx="1601">IT/IS</cx:pt>
          <cx:pt idx="1602">IT/IS</cx:pt>
          <cx:pt idx="1603">IT/IS</cx:pt>
          <cx:pt idx="1604">IT/IS</cx:pt>
          <cx:pt idx="1605">IT/IS</cx:pt>
          <cx:pt idx="1606">IT/IS</cx:pt>
          <cx:pt idx="1607">IT/IS</cx:pt>
          <cx:pt idx="1608">IT/IS</cx:pt>
          <cx:pt idx="1609">IT/IS</cx:pt>
          <cx:pt idx="1610">IT/IS</cx:pt>
          <cx:pt idx="1611">IT/IS</cx:pt>
          <cx:pt idx="1612">IT/IS</cx:pt>
          <cx:pt idx="1613">IT/IS</cx:pt>
          <cx:pt idx="1614">IT/IS</cx:pt>
          <cx:pt idx="1615">IT/IS</cx:pt>
          <cx:pt idx="1616">IT/IS</cx:pt>
          <cx:pt idx="1617">IT/IS</cx:pt>
          <cx:pt idx="1618">Sales</cx:pt>
          <cx:pt idx="1619">Sales</cx:pt>
          <cx:pt idx="1620">Sales</cx:pt>
          <cx:pt idx="1621">Sales</cx:pt>
          <cx:pt idx="1622">Production</cx:pt>
          <cx:pt idx="1623">IT/IS</cx:pt>
          <cx:pt idx="1624">IT/IS</cx:pt>
          <cx:pt idx="1625">IT/IS</cx:pt>
          <cx:pt idx="1626">IT/IS</cx:pt>
          <cx:pt idx="1627">IT/IS</cx:pt>
          <cx:pt idx="1628">IT/IS</cx:pt>
          <cx:pt idx="1629">IT/IS</cx:pt>
          <cx:pt idx="1630">IT/IS</cx:pt>
          <cx:pt idx="1631">IT/IS</cx:pt>
          <cx:pt idx="1632">Sales</cx:pt>
          <cx:pt idx="1633">Production</cx:pt>
          <cx:pt idx="1634">Sales</cx:pt>
          <cx:pt idx="1635">Sales</cx:pt>
          <cx:pt idx="1636">Sales</cx:pt>
          <cx:pt idx="1637">Sales</cx:pt>
          <cx:pt idx="1638">Sales</cx:pt>
          <cx:pt idx="1639">Software Engineering</cx:pt>
          <cx:pt idx="1640">Software Engineering</cx:pt>
          <cx:pt idx="1641">Software Engineering</cx:pt>
          <cx:pt idx="1642">Software Engineering</cx:pt>
          <cx:pt idx="1643">Software Engineering</cx:pt>
          <cx:pt idx="1644">Software Engineering</cx:pt>
          <cx:pt idx="1645">Software Engineering</cx:pt>
          <cx:pt idx="1646">Software Engineering</cx:pt>
          <cx:pt idx="1647">Software Engineering</cx:pt>
          <cx:pt idx="1648">Software Engineering</cx:pt>
          <cx:pt idx="1649">Software Engineering</cx:pt>
          <cx:pt idx="1650">Software Engineering</cx:pt>
          <cx:pt idx="1651">Software Engineering</cx:pt>
          <cx:pt idx="1652">Software Engineering</cx:pt>
          <cx:pt idx="1653">Software Engineering</cx:pt>
          <cx:pt idx="1654">Software Engineering</cx:pt>
          <cx:pt idx="1655">Software Engineering</cx:pt>
          <cx:pt idx="1656">Software Engineering</cx:pt>
          <cx:pt idx="1657">Software Engineering</cx:pt>
          <cx:pt idx="1658">Software Engineering</cx:pt>
          <cx:pt idx="1659">Software Engineering</cx:pt>
          <cx:pt idx="1660">Admin Offices</cx:pt>
          <cx:pt idx="1661">IT/IS</cx:pt>
          <cx:pt idx="1662">IT/IS</cx:pt>
          <cx:pt idx="1663">IT/IS</cx:pt>
          <cx:pt idx="1664">IT/IS</cx:pt>
          <cx:pt idx="1665">IT/IS</cx:pt>
          <cx:pt idx="1666">IT/IS</cx:pt>
          <cx:pt idx="1667">IT/IS</cx:pt>
          <cx:pt idx="1668">IT/IS</cx:pt>
          <cx:pt idx="1669">IT/IS</cx:pt>
          <cx:pt idx="1670">IT/IS</cx:pt>
          <cx:pt idx="1671">IT/IS</cx:pt>
          <cx:pt idx="1672">IT/IS</cx:pt>
          <cx:pt idx="1673">IT/IS</cx:pt>
          <cx:pt idx="1674">IT/IS</cx:pt>
          <cx:pt idx="1675">IT/IS</cx:pt>
          <cx:pt idx="1676">IT/IS</cx:pt>
          <cx:pt idx="1677">Software Engineering</cx:pt>
          <cx:pt idx="1678">IT/IS</cx:pt>
          <cx:pt idx="1679">IT/IS</cx:pt>
          <cx:pt idx="1680">IT/IS</cx:pt>
          <cx:pt idx="1681">IT/IS</cx:pt>
          <cx:pt idx="1682">IT/IS</cx:pt>
          <cx:pt idx="1683">IT/IS</cx:pt>
          <cx:pt idx="1684">IT/IS</cx:pt>
          <cx:pt idx="1685">IT/IS</cx:pt>
          <cx:pt idx="1686">IT/IS</cx:pt>
          <cx:pt idx="1687">IT/IS</cx:pt>
          <cx:pt idx="1688">IT/IS</cx:pt>
          <cx:pt idx="1689">IT/IS</cx:pt>
          <cx:pt idx="1690">IT/IS</cx:pt>
          <cx:pt idx="1691">IT/IS</cx:pt>
          <cx:pt idx="1692">IT/IS</cx:pt>
          <cx:pt idx="1693">IT/IS</cx:pt>
          <cx:pt idx="1694">Sales</cx:pt>
          <cx:pt idx="1695">IT/IS</cx:pt>
          <cx:pt idx="1696">IT/IS</cx:pt>
          <cx:pt idx="1697">IT/IS</cx:pt>
          <cx:pt idx="1698">IT/IS</cx:pt>
          <cx:pt idx="1699">Sales</cx:pt>
          <cx:pt idx="1700">Sales</cx:pt>
          <cx:pt idx="1701">Production</cx:pt>
          <cx:pt idx="1702">Admin Offices</cx:pt>
          <cx:pt idx="1703">Production</cx:pt>
          <cx:pt idx="1704">Production</cx:pt>
          <cx:pt idx="1705">Production</cx:pt>
          <cx:pt idx="1706">Production</cx:pt>
          <cx:pt idx="1707">Production</cx:pt>
          <cx:pt idx="1708">Production</cx:pt>
          <cx:pt idx="1709">Production</cx:pt>
          <cx:pt idx="1710">Production</cx:pt>
          <cx:pt idx="1711">Production</cx:pt>
          <cx:pt idx="1712">Production</cx:pt>
          <cx:pt idx="1713">Production</cx:pt>
          <cx:pt idx="1714">Production</cx:pt>
          <cx:pt idx="1715">Production</cx:pt>
          <cx:pt idx="1716">Production</cx:pt>
          <cx:pt idx="1717">Production</cx:pt>
          <cx:pt idx="1718">Production</cx:pt>
          <cx:pt idx="1719">Production</cx:pt>
          <cx:pt idx="1720">Production</cx:pt>
          <cx:pt idx="1721">Production</cx:pt>
          <cx:pt idx="1722">Production</cx:pt>
          <cx:pt idx="1723">Production</cx:pt>
          <cx:pt idx="1724">Production</cx:pt>
          <cx:pt idx="1725">Production</cx:pt>
          <cx:pt idx="1726">Production</cx:pt>
          <cx:pt idx="1727">Production</cx:pt>
          <cx:pt idx="1728">Production</cx:pt>
          <cx:pt idx="1729">Production</cx:pt>
          <cx:pt idx="1730">Production</cx:pt>
          <cx:pt idx="1731">Production</cx:pt>
          <cx:pt idx="1732">Production</cx:pt>
          <cx:pt idx="1733">IT/IS</cx:pt>
          <cx:pt idx="1734">IT/IS</cx:pt>
          <cx:pt idx="1735">Software Engineering</cx:pt>
          <cx:pt idx="1736">Sales</cx:pt>
          <cx:pt idx="1737">Sales</cx:pt>
          <cx:pt idx="1738">Production</cx:pt>
          <cx:pt idx="1739">Production</cx:pt>
          <cx:pt idx="1740">Production</cx:pt>
          <cx:pt idx="1741">Production</cx:pt>
          <cx:pt idx="1742">Production</cx:pt>
          <cx:pt idx="1743">Production</cx:pt>
          <cx:pt idx="1744">Production</cx:pt>
          <cx:pt idx="1745">Production</cx:pt>
          <cx:pt idx="1746">Production</cx:pt>
          <cx:pt idx="1747">Production</cx:pt>
          <cx:pt idx="1748">Production</cx:pt>
          <cx:pt idx="1749">Production</cx:pt>
          <cx:pt idx="1750">Production</cx:pt>
          <cx:pt idx="1751">Production</cx:pt>
          <cx:pt idx="1752">Production</cx:pt>
          <cx:pt idx="1753">Production</cx:pt>
          <cx:pt idx="1754">Production</cx:pt>
          <cx:pt idx="1755">Production</cx:pt>
          <cx:pt idx="1756">Production</cx:pt>
          <cx:pt idx="1757">Production</cx:pt>
          <cx:pt idx="1758">Production</cx:pt>
          <cx:pt idx="1759">Production</cx:pt>
          <cx:pt idx="1760">Production</cx:pt>
          <cx:pt idx="1761">Production</cx:pt>
          <cx:pt idx="1762">Production</cx:pt>
          <cx:pt idx="1763">Production</cx:pt>
          <cx:pt idx="1764">Production</cx:pt>
          <cx:pt idx="1765">Production</cx:pt>
          <cx:pt idx="1766">Production</cx:pt>
          <cx:pt idx="1767">Production</cx:pt>
          <cx:pt idx="1768">Production</cx:pt>
          <cx:pt idx="1769">Production</cx:pt>
          <cx:pt idx="1770">Production</cx:pt>
          <cx:pt idx="1771">Production</cx:pt>
          <cx:pt idx="1772">Production</cx:pt>
          <cx:pt idx="1773">Production</cx:pt>
          <cx:pt idx="1774">Production</cx:pt>
          <cx:pt idx="1775">Production</cx:pt>
          <cx:pt idx="1776">Production</cx:pt>
          <cx:pt idx="1777">Production</cx:pt>
          <cx:pt idx="1778">Production</cx:pt>
          <cx:pt idx="1779">Production</cx:pt>
          <cx:pt idx="1780">Production</cx:pt>
          <cx:pt idx="1781">Production</cx:pt>
          <cx:pt idx="1782">Production</cx:pt>
          <cx:pt idx="1783">Production</cx:pt>
          <cx:pt idx="1784">Production</cx:pt>
          <cx:pt idx="1785">Production</cx:pt>
          <cx:pt idx="1786">Production</cx:pt>
          <cx:pt idx="1787">Production</cx:pt>
          <cx:pt idx="1788">Production</cx:pt>
          <cx:pt idx="1789">Production</cx:pt>
          <cx:pt idx="1790">Production</cx:pt>
          <cx:pt idx="1791">Production</cx:pt>
          <cx:pt idx="1792">Production</cx:pt>
          <cx:pt idx="1793">Production</cx:pt>
          <cx:pt idx="1794">Production</cx:pt>
          <cx:pt idx="1795">Production</cx:pt>
          <cx:pt idx="1796">Production</cx:pt>
          <cx:pt idx="1797">Production</cx:pt>
          <cx:pt idx="1798">Production</cx:pt>
          <cx:pt idx="1799">Production</cx:pt>
          <cx:pt idx="1800">Production</cx:pt>
          <cx:pt idx="1801">Production</cx:pt>
          <cx:pt idx="1802">Production</cx:pt>
          <cx:pt idx="1803">Production</cx:pt>
          <cx:pt idx="1804">Production</cx:pt>
          <cx:pt idx="1805">Production</cx:pt>
          <cx:pt idx="1806">Production</cx:pt>
          <cx:pt idx="1807">Production</cx:pt>
          <cx:pt idx="1808">Production</cx:pt>
          <cx:pt idx="1809">Production</cx:pt>
          <cx:pt idx="1810">Production</cx:pt>
          <cx:pt idx="1811">Production</cx:pt>
          <cx:pt idx="1812">Production</cx:pt>
          <cx:pt idx="1813">Production</cx:pt>
          <cx:pt idx="1814">Production</cx:pt>
          <cx:pt idx="1815">Production</cx:pt>
          <cx:pt idx="1816">Production</cx:pt>
          <cx:pt idx="1817">Production</cx:pt>
          <cx:pt idx="1818">Production</cx:pt>
          <cx:pt idx="1819">Production</cx:pt>
          <cx:pt idx="1820">Production</cx:pt>
          <cx:pt idx="1821">Production</cx:pt>
          <cx:pt idx="1822">Production</cx:pt>
          <cx:pt idx="1823">Production</cx:pt>
          <cx:pt idx="1824">Production</cx:pt>
          <cx:pt idx="1825">Production</cx:pt>
          <cx:pt idx="1826">Production</cx:pt>
          <cx:pt idx="1827">Production</cx:pt>
          <cx:pt idx="1828">Production</cx:pt>
          <cx:pt idx="1829">Production</cx:pt>
          <cx:pt idx="1830">Production</cx:pt>
          <cx:pt idx="1831">Production</cx:pt>
          <cx:pt idx="1832">Production</cx:pt>
          <cx:pt idx="1833">Production</cx:pt>
          <cx:pt idx="1834">Production</cx:pt>
          <cx:pt idx="1835">Production</cx:pt>
          <cx:pt idx="1836">Production</cx:pt>
          <cx:pt idx="1837">Production</cx:pt>
          <cx:pt idx="1838">Production</cx:pt>
          <cx:pt idx="1839">Production</cx:pt>
          <cx:pt idx="1840">Production</cx:pt>
          <cx:pt idx="1841">Production</cx:pt>
          <cx:pt idx="1842">Production</cx:pt>
          <cx:pt idx="1843">Production</cx:pt>
          <cx:pt idx="1844">Production</cx:pt>
          <cx:pt idx="1845">Production</cx:pt>
          <cx:pt idx="1846">Production</cx:pt>
          <cx:pt idx="1847">Production</cx:pt>
          <cx:pt idx="1848">Production</cx:pt>
          <cx:pt idx="1849">Production</cx:pt>
          <cx:pt idx="1850">Production</cx:pt>
          <cx:pt idx="1851">Production</cx:pt>
          <cx:pt idx="1852">Production</cx:pt>
          <cx:pt idx="1853">Production</cx:pt>
          <cx:pt idx="1854">Production</cx:pt>
          <cx:pt idx="1855">Production</cx:pt>
          <cx:pt idx="1856">Production</cx:pt>
          <cx:pt idx="1857">Production</cx:pt>
          <cx:pt idx="1858">Production</cx:pt>
          <cx:pt idx="1859">Production</cx:pt>
          <cx:pt idx="1860">Production</cx:pt>
          <cx:pt idx="1861">Production</cx:pt>
          <cx:pt idx="1862">Production</cx:pt>
          <cx:pt idx="1863">Production</cx:pt>
          <cx:pt idx="1864">Production</cx:pt>
          <cx:pt idx="1865">Production</cx:pt>
          <cx:pt idx="1866">Production</cx:pt>
          <cx:pt idx="1867">Production</cx:pt>
          <cx:pt idx="1868">Production</cx:pt>
          <cx:pt idx="1869">Production</cx:pt>
          <cx:pt idx="1870">Production</cx:pt>
          <cx:pt idx="1871">Production</cx:pt>
          <cx:pt idx="1872">Production</cx:pt>
          <cx:pt idx="1873">Production</cx:pt>
          <cx:pt idx="1874">Production</cx:pt>
          <cx:pt idx="1875">Production</cx:pt>
          <cx:pt idx="1876">Production</cx:pt>
          <cx:pt idx="1877">Production</cx:pt>
          <cx:pt idx="1878">Production</cx:pt>
          <cx:pt idx="1879">Production</cx:pt>
          <cx:pt idx="1880">Production</cx:pt>
          <cx:pt idx="1881">Production</cx:pt>
          <cx:pt idx="1882">IT/IS</cx:pt>
          <cx:pt idx="1883">Sales</cx:pt>
          <cx:pt idx="1884">Sales</cx:pt>
          <cx:pt idx="1885">Production</cx:pt>
          <cx:pt idx="1886">Production</cx:pt>
          <cx:pt idx="1887">Production</cx:pt>
          <cx:pt idx="1888">Production</cx:pt>
          <cx:pt idx="1889">Production</cx:pt>
          <cx:pt idx="1890">Admin Offices</cx:pt>
          <cx:pt idx="1891">Admin Offices</cx:pt>
          <cx:pt idx="1892">IT/IS</cx:pt>
          <cx:pt idx="1893">Admin Offices</cx:pt>
          <cx:pt idx="1894">Admin Offices</cx:pt>
          <cx:pt idx="1895">Sales</cx:pt>
          <cx:pt idx="1896">Admin Offices</cx:pt>
          <cx:pt idx="1897">Admin Offices</cx:pt>
          <cx:pt idx="1898">Admin Offices</cx:pt>
          <cx:pt idx="1899">Admin Offices</cx:pt>
          <cx:pt idx="1900">Admin Offices</cx:pt>
          <cx:pt idx="1901">Admin Offices</cx:pt>
          <cx:pt idx="1902">IT/IS</cx:pt>
          <cx:pt idx="1903">Executive Office</cx:pt>
          <cx:pt idx="1904">Production</cx:pt>
          <cx:pt idx="1905">IT/IS</cx:pt>
          <cx:pt idx="1906">Production</cx:pt>
          <cx:pt idx="1907">Executive Office</cx:pt>
          <cx:pt idx="1908">IT/IS</cx:pt>
          <cx:pt idx="1909">IT/IS</cx:pt>
          <cx:pt idx="1910">Executive Office</cx:pt>
          <cx:pt idx="1911">Executive Office</cx:pt>
          <cx:pt idx="1912">IT/IS</cx:pt>
          <cx:pt idx="1913">IT/IS</cx:pt>
          <cx:pt idx="1914">Production</cx:pt>
          <cx:pt idx="1915">Executive Office</cx:pt>
          <cx:pt idx="1916">Production</cx:pt>
          <cx:pt idx="1917">IT/IS</cx:pt>
          <cx:pt idx="1918">IT/IS</cx:pt>
          <cx:pt idx="1919">IT/IS</cx:pt>
          <cx:pt idx="1920">Executive Office</cx:pt>
          <cx:pt idx="1921">IT/IS</cx:pt>
          <cx:pt idx="1922">IT/IS</cx:pt>
          <cx:pt idx="1923">IT/IS</cx:pt>
          <cx:pt idx="1924">IT/IS</cx:pt>
          <cx:pt idx="1925">Production</cx:pt>
          <cx:pt idx="1926">Production</cx:pt>
          <cx:pt idx="1927">IT/IS</cx:pt>
          <cx:pt idx="1928">IT/IS</cx:pt>
          <cx:pt idx="1929">IT/IS</cx:pt>
          <cx:pt idx="1930">IT/IS</cx:pt>
          <cx:pt idx="1931">IT/IS</cx:pt>
          <cx:pt idx="1932">IT/IS</cx:pt>
          <cx:pt idx="1933">Production</cx:pt>
          <cx:pt idx="1934">Production</cx:pt>
          <cx:pt idx="1935">Production</cx:pt>
          <cx:pt idx="1936">Production</cx:pt>
          <cx:pt idx="1937">Production</cx:pt>
          <cx:pt idx="1938">Production</cx:pt>
          <cx:pt idx="1939">Production</cx:pt>
          <cx:pt idx="1940">Production</cx:pt>
          <cx:pt idx="1941">Production</cx:pt>
          <cx:pt idx="1942">Production</cx:pt>
          <cx:pt idx="1943">Production</cx:pt>
          <cx:pt idx="1944">Production</cx:pt>
          <cx:pt idx="1945">Production</cx:pt>
          <cx:pt idx="1946">Production</cx:pt>
          <cx:pt idx="1947">Production</cx:pt>
          <cx:pt idx="1948">IT/IS</cx:pt>
          <cx:pt idx="1949">IT/IS</cx:pt>
          <cx:pt idx="1950">IT/IS</cx:pt>
          <cx:pt idx="1951">IT/IS</cx:pt>
          <cx:pt idx="1952">IT/IS</cx:pt>
          <cx:pt idx="1953">IT/IS</cx:pt>
          <cx:pt idx="1954">IT/IS</cx:pt>
          <cx:pt idx="1955">IT/IS</cx:pt>
          <cx:pt idx="1956">IT/IS</cx:pt>
          <cx:pt idx="1957">IT/IS</cx:pt>
          <cx:pt idx="1958">Production</cx:pt>
          <cx:pt idx="1959">Production</cx:pt>
          <cx:pt idx="1960">Production</cx:pt>
          <cx:pt idx="1961">Production</cx:pt>
          <cx:pt idx="1962">Production</cx:pt>
          <cx:pt idx="1963">IT/IS</cx:pt>
          <cx:pt idx="1964">IT/IS</cx:pt>
          <cx:pt idx="1965">IT/IS</cx:pt>
          <cx:pt idx="1966">IT/IS</cx:pt>
          <cx:pt idx="1967">IT/IS</cx:pt>
          <cx:pt idx="1968">IT/IS</cx:pt>
          <cx:pt idx="1969">IT/IS</cx:pt>
          <cx:pt idx="1970">IT/IS</cx:pt>
          <cx:pt idx="1971">IT/IS</cx:pt>
          <cx:pt idx="1972">IT/IS</cx:pt>
          <cx:pt idx="1973">IT/IS</cx:pt>
          <cx:pt idx="1974">IT/IS</cx:pt>
          <cx:pt idx="1975">IT/IS</cx:pt>
          <cx:pt idx="1976">IT/IS</cx:pt>
          <cx:pt idx="1977">IT/IS</cx:pt>
          <cx:pt idx="1978">Executive Office</cx:pt>
          <cx:pt idx="1979">IT/IS</cx:pt>
          <cx:pt idx="1980">IT/IS</cx:pt>
          <cx:pt idx="1981">IT/IS</cx:pt>
          <cx:pt idx="1982">IT/IS</cx:pt>
          <cx:pt idx="1983">IT/IS</cx:pt>
          <cx:pt idx="1984">IT/IS</cx:pt>
          <cx:pt idx="1985">IT/IS</cx:pt>
          <cx:pt idx="1986">Executive Office</cx:pt>
          <cx:pt idx="1987">IT/IS</cx:pt>
          <cx:pt idx="1988">IT/IS</cx:pt>
          <cx:pt idx="1989">IT/IS</cx:pt>
          <cx:pt idx="1990">Executive Office</cx:pt>
          <cx:pt idx="1991">IT/IS</cx:pt>
          <cx:pt idx="1992">IT/IS</cx:pt>
          <cx:pt idx="1993">Software Engineering</cx:pt>
          <cx:pt idx="1994">IT/IS</cx:pt>
          <cx:pt idx="1995">Software Engineering</cx:pt>
          <cx:pt idx="1996">IT/IS</cx:pt>
          <cx:pt idx="1997">IT/IS</cx:pt>
          <cx:pt idx="1998">IT/IS</cx:pt>
          <cx:pt idx="1999">IT/IS</cx:pt>
          <cx:pt idx="2000">Software Engineering</cx:pt>
          <cx:pt idx="2001">IT/IS</cx:pt>
          <cx:pt idx="2002">Software Engineering</cx:pt>
          <cx:pt idx="2003">Software Engineering</cx:pt>
          <cx:pt idx="2004">Software Engineering</cx:pt>
          <cx:pt idx="2005">Software Engineering</cx:pt>
          <cx:pt idx="2006">IT/IS</cx:pt>
          <cx:pt idx="2007">IT/IS</cx:pt>
          <cx:pt idx="2008">IT/IS</cx:pt>
          <cx:pt idx="2009">IT/IS</cx:pt>
          <cx:pt idx="2010">Sales</cx:pt>
          <cx:pt idx="2011">IT/IS</cx:pt>
          <cx:pt idx="2012">Software Engineering</cx:pt>
          <cx:pt idx="2013">Software Engineering</cx:pt>
          <cx:pt idx="2014">IT/IS</cx:pt>
          <cx:pt idx="2015">Sales</cx:pt>
          <cx:pt idx="2016">IT/IS</cx:pt>
          <cx:pt idx="2017">Software Engineering</cx:pt>
          <cx:pt idx="2018">IT/IS</cx:pt>
          <cx:pt idx="2019">IT/IS</cx:pt>
          <cx:pt idx="2020">Software Engineering</cx:pt>
          <cx:pt idx="2021">Software Engineering</cx:pt>
          <cx:pt idx="2022">IT/IS</cx:pt>
          <cx:pt idx="2023">IT/IS</cx:pt>
          <cx:pt idx="2024">IT/IS</cx:pt>
          <cx:pt idx="2025">Sales</cx:pt>
          <cx:pt idx="2026">Software Engineering</cx:pt>
          <cx:pt idx="2027">IT/IS</cx:pt>
          <cx:pt idx="2028">IT/IS</cx:pt>
          <cx:pt idx="2029">Sales</cx:pt>
          <cx:pt idx="2030">IT/IS</cx:pt>
          <cx:pt idx="2031">IT/IS</cx:pt>
          <cx:pt idx="2032">IT/IS</cx:pt>
          <cx:pt idx="2033">IT/IS</cx:pt>
          <cx:pt idx="2034">IT/IS</cx:pt>
          <cx:pt idx="2035">Sales</cx:pt>
          <cx:pt idx="2036">Admin Offices</cx:pt>
          <cx:pt idx="2037">Sales</cx:pt>
          <cx:pt idx="2038">Sales</cx:pt>
          <cx:pt idx="2039">Sales</cx:pt>
          <cx:pt idx="2040">Admin Offices</cx:pt>
          <cx:pt idx="2041">Sales</cx:pt>
          <cx:pt idx="2042">Sales</cx:pt>
          <cx:pt idx="2043">Sales</cx:pt>
          <cx:pt idx="2044">Sales</cx:pt>
          <cx:pt idx="2045">Sales</cx:pt>
          <cx:pt idx="2046">Sales</cx:pt>
          <cx:pt idx="2047">Sales</cx:pt>
          <cx:pt idx="2048">Sales</cx:pt>
          <cx:pt idx="2049">Production</cx:pt>
          <cx:pt idx="2050">Production</cx:pt>
          <cx:pt idx="2051">Production</cx:pt>
          <cx:pt idx="2052">Production</cx:pt>
          <cx:pt idx="2053">Production</cx:pt>
          <cx:pt idx="2054">Production</cx:pt>
          <cx:pt idx="2055">Production</cx:pt>
          <cx:pt idx="2056">Production</cx:pt>
          <cx:pt idx="2057">Production</cx:pt>
          <cx:pt idx="2058">Production</cx:pt>
          <cx:pt idx="2059">Production</cx:pt>
          <cx:pt idx="2060">Production</cx:pt>
          <cx:pt idx="2061">Production</cx:pt>
          <cx:pt idx="2062">Production</cx:pt>
          <cx:pt idx="2063">Production</cx:pt>
          <cx:pt idx="2064">Production</cx:pt>
          <cx:pt idx="2065">Production</cx:pt>
          <cx:pt idx="2066">Production</cx:pt>
          <cx:pt idx="2067">Production</cx:pt>
          <cx:pt idx="2068">Production</cx:pt>
          <cx:pt idx="2069">Production</cx:pt>
          <cx:pt idx="2070">Production</cx:pt>
          <cx:pt idx="2071">Production</cx:pt>
          <cx:pt idx="2072">Production</cx:pt>
          <cx:pt idx="2073">Production</cx:pt>
          <cx:pt idx="2074">Production</cx:pt>
          <cx:pt idx="2075">Production</cx:pt>
          <cx:pt idx="2076">Production</cx:pt>
          <cx:pt idx="2077">Production</cx:pt>
          <cx:pt idx="2078">Production</cx:pt>
          <cx:pt idx="2079">Production</cx:pt>
          <cx:pt idx="2080">Production</cx:pt>
          <cx:pt idx="2081">Production</cx:pt>
          <cx:pt idx="2082">Production</cx:pt>
          <cx:pt idx="2083">Production</cx:pt>
          <cx:pt idx="2084">Production</cx:pt>
          <cx:pt idx="2085">Production</cx:pt>
          <cx:pt idx="2086">Production</cx:pt>
          <cx:pt idx="2087">Production</cx:pt>
          <cx:pt idx="2088">Production</cx:pt>
          <cx:pt idx="2089">Production</cx:pt>
          <cx:pt idx="2090">Production</cx:pt>
          <cx:pt idx="2091">Production</cx:pt>
          <cx:pt idx="2092">Production</cx:pt>
          <cx:pt idx="2093">Production</cx:pt>
          <cx:pt idx="2094">Production</cx:pt>
          <cx:pt idx="2095">Production</cx:pt>
          <cx:pt idx="2096">Production</cx:pt>
          <cx:pt idx="2097">Production</cx:pt>
          <cx:pt idx="2098">Production</cx:pt>
          <cx:pt idx="2099">Production</cx:pt>
          <cx:pt idx="2100">Production</cx:pt>
          <cx:pt idx="2101">Production</cx:pt>
          <cx:pt idx="2102">Production</cx:pt>
          <cx:pt idx="2103">Production</cx:pt>
          <cx:pt idx="2104">Production</cx:pt>
          <cx:pt idx="2105">Production</cx:pt>
          <cx:pt idx="2106">Production</cx:pt>
          <cx:pt idx="2107">Production</cx:pt>
          <cx:pt idx="2108">Production</cx:pt>
          <cx:pt idx="2109">Production</cx:pt>
          <cx:pt idx="2110">Production</cx:pt>
          <cx:pt idx="2111">Production</cx:pt>
          <cx:pt idx="2112">Production</cx:pt>
          <cx:pt idx="2113">Production</cx:pt>
          <cx:pt idx="2114">Production</cx:pt>
          <cx:pt idx="2115">Production</cx:pt>
          <cx:pt idx="2116">Production</cx:pt>
          <cx:pt idx="2117">Production</cx:pt>
          <cx:pt idx="2118">Production</cx:pt>
          <cx:pt idx="2119">Production</cx:pt>
          <cx:pt idx="2120">Production</cx:pt>
          <cx:pt idx="2121">Production</cx:pt>
          <cx:pt idx="2122">Production</cx:pt>
          <cx:pt idx="2123">Production</cx:pt>
          <cx:pt idx="2124">Production</cx:pt>
          <cx:pt idx="2125">Production</cx:pt>
          <cx:pt idx="2126">Production</cx:pt>
          <cx:pt idx="2127">Production</cx:pt>
          <cx:pt idx="2128">Production</cx:pt>
          <cx:pt idx="2129">Production</cx:pt>
          <cx:pt idx="2130">Production</cx:pt>
          <cx:pt idx="2131">Production</cx:pt>
          <cx:pt idx="2132">Production</cx:pt>
          <cx:pt idx="2133">Production</cx:pt>
          <cx:pt idx="2134">Production</cx:pt>
          <cx:pt idx="2135">Production</cx:pt>
          <cx:pt idx="2136">Production</cx:pt>
          <cx:pt idx="2137">Production</cx:pt>
          <cx:pt idx="2138">Production</cx:pt>
          <cx:pt idx="2139">Production</cx:pt>
          <cx:pt idx="2140">Production</cx:pt>
          <cx:pt idx="2141">Production</cx:pt>
          <cx:pt idx="2142">Production</cx:pt>
          <cx:pt idx="2143">Production</cx:pt>
          <cx:pt idx="2144">Production</cx:pt>
          <cx:pt idx="2145">Production</cx:pt>
          <cx:pt idx="2146">Production</cx:pt>
          <cx:pt idx="2147">Production</cx:pt>
          <cx:pt idx="2148">Production</cx:pt>
          <cx:pt idx="2149">Production</cx:pt>
          <cx:pt idx="2150">Production</cx:pt>
          <cx:pt idx="2151">Production</cx:pt>
          <cx:pt idx="2152">Production</cx:pt>
          <cx:pt idx="2153">Production</cx:pt>
          <cx:pt idx="2154">Production</cx:pt>
          <cx:pt idx="2155">Production</cx:pt>
          <cx:pt idx="2156">Production</cx:pt>
          <cx:pt idx="2157">Software Engineering</cx:pt>
          <cx:pt idx="2158">Software Engineering</cx:pt>
          <cx:pt idx="2159">Software Engineering</cx:pt>
          <cx:pt idx="2160">Software Engineering</cx:pt>
          <cx:pt idx="2161">Software Engineering</cx:pt>
          <cx:pt idx="2162">Software Engineering</cx:pt>
          <cx:pt idx="2163">Software Engineering</cx:pt>
          <cx:pt idx="2164">Admin Offices</cx:pt>
          <cx:pt idx="2165">Admin Offices</cx:pt>
          <cx:pt idx="2166">Admin Offices</cx:pt>
          <cx:pt idx="2167">Software Engineering</cx:pt>
          <cx:pt idx="2168">Software Engineering</cx:pt>
          <cx:pt idx="2169">Admin Offices</cx:pt>
          <cx:pt idx="2170">Admin Offices</cx:pt>
          <cx:pt idx="2171">Admin Offices</cx:pt>
          <cx:pt idx="2172">Software Engineering</cx:pt>
          <cx:pt idx="2173">Admin Offices</cx:pt>
          <cx:pt idx="2174">Software Engineering</cx:pt>
          <cx:pt idx="2175">Admin Offices</cx:pt>
          <cx:pt idx="2176">Software Engineering</cx:pt>
          <cx:pt idx="2177">Software Engineering</cx:pt>
          <cx:pt idx="2178">Software Engineering</cx:pt>
          <cx:pt idx="2179">Software Engineering</cx:pt>
          <cx:pt idx="2180">Software Engineering</cx:pt>
          <cx:pt idx="2181">Software Engineering</cx:pt>
          <cx:pt idx="2182">Software Engineering</cx:pt>
          <cx:pt idx="2183">Software Engineering</cx:pt>
          <cx:pt idx="2184">Software Engineering</cx:pt>
          <cx:pt idx="2185">Software Engineering</cx:pt>
          <cx:pt idx="2186">Software Engineering</cx:pt>
          <cx:pt idx="2187">Software Engineering</cx:pt>
          <cx:pt idx="2188">Software Engineering</cx:pt>
          <cx:pt idx="2189">Software Engineering</cx:pt>
          <cx:pt idx="2190">Software Engineering</cx:pt>
          <cx:pt idx="2191">Software Engineering</cx:pt>
          <cx:pt idx="2192">Production</cx:pt>
          <cx:pt idx="2193">Production</cx:pt>
          <cx:pt idx="2194">Production</cx:pt>
          <cx:pt idx="2195">Production</cx:pt>
          <cx:pt idx="2196">Production</cx:pt>
          <cx:pt idx="2197">Production</cx:pt>
          <cx:pt idx="2198">Production</cx:pt>
          <cx:pt idx="2199">Production</cx:pt>
          <cx:pt idx="2200">Production</cx:pt>
          <cx:pt idx="2201">Production</cx:pt>
          <cx:pt idx="2202">Production</cx:pt>
          <cx:pt idx="2203">Production</cx:pt>
          <cx:pt idx="2204">Executive Office</cx:pt>
          <cx:pt idx="2205">Admin Offices</cx:pt>
          <cx:pt idx="2206">Admin Offices</cx:pt>
          <cx:pt idx="2207">Admin Offices</cx:pt>
          <cx:pt idx="2208">Admin Offices</cx:pt>
          <cx:pt idx="2209">Admin Offices</cx:pt>
          <cx:pt idx="2210">Admin Offices</cx:pt>
          <cx:pt idx="2211">IT/IS</cx:pt>
          <cx:pt idx="2212">Software Engineering</cx:pt>
          <cx:pt idx="2213">Admin Offices</cx:pt>
          <cx:pt idx="2214">IT/IS</cx:pt>
          <cx:pt idx="2215">Admin Offices</cx:pt>
          <cx:pt idx="2216">Admin Offices</cx:pt>
          <cx:pt idx="2217">IT/IS</cx:pt>
          <cx:pt idx="2218">Production</cx:pt>
          <cx:pt idx="2219">IT/IS</cx:pt>
          <cx:pt idx="2220">Admin Offices</cx:pt>
          <cx:pt idx="2221">Admin Offices</cx:pt>
          <cx:pt idx="2222">IT/IS</cx:pt>
          <cx:pt idx="2223">IT/IS</cx:pt>
          <cx:pt idx="2224">Admin Offices</cx:pt>
          <cx:pt idx="2225">Admin Offices</cx:pt>
          <cx:pt idx="2226">IT/IS</cx:pt>
          <cx:pt idx="2227">Admin Offices</cx:pt>
          <cx:pt idx="2228">Admin Offices</cx:pt>
          <cx:pt idx="2229">Admin Offices</cx:pt>
          <cx:pt idx="2230">Admin Offices</cx:pt>
          <cx:pt idx="2231">Production</cx:pt>
          <cx:pt idx="2232">IT/IS</cx:pt>
          <cx:pt idx="2233">IT/IS</cx:pt>
          <cx:pt idx="2234">IT/IS</cx:pt>
          <cx:pt idx="2235">IT/IS</cx:pt>
          <cx:pt idx="2236">IT/IS</cx:pt>
          <cx:pt idx="2237">Executive Office</cx:pt>
          <cx:pt idx="2238">IT/IS</cx:pt>
          <cx:pt idx="2239">Executive Office</cx:pt>
          <cx:pt idx="2240">IT/IS</cx:pt>
          <cx:pt idx="2241">IT/IS</cx:pt>
          <cx:pt idx="2242">IT/IS</cx:pt>
          <cx:pt idx="2243">IT/IS</cx:pt>
          <cx:pt idx="2244">IT/IS</cx:pt>
          <cx:pt idx="2245">Executive Office</cx:pt>
          <cx:pt idx="2246">Executive Office</cx:pt>
          <cx:pt idx="2247">IT/IS</cx:pt>
          <cx:pt idx="2248">Executive Office</cx:pt>
          <cx:pt idx="2249">IT/IS</cx:pt>
          <cx:pt idx="2250">IT/IS</cx:pt>
          <cx:pt idx="2251">IT/IS</cx:pt>
          <cx:pt idx="2252">IT/IS</cx:pt>
          <cx:pt idx="2253">Executive Office</cx:pt>
          <cx:pt idx="2254">IT/IS</cx:pt>
          <cx:pt idx="2255">IT/IS</cx:pt>
          <cx:pt idx="2256">IT/IS</cx:pt>
          <cx:pt idx="2257">Executive Office</cx:pt>
          <cx:pt idx="2258">IT/IS</cx:pt>
          <cx:pt idx="2259">IT/IS</cx:pt>
          <cx:pt idx="2260">IT/IS</cx:pt>
          <cx:pt idx="2261">IT/IS</cx:pt>
          <cx:pt idx="2262">Executive Office</cx:pt>
          <cx:pt idx="2263">IT/IS</cx:pt>
          <cx:pt idx="2264">IT/IS</cx:pt>
          <cx:pt idx="2265">IT/IS</cx:pt>
          <cx:pt idx="2266">IT/IS</cx:pt>
          <cx:pt idx="2267">Production</cx:pt>
          <cx:pt idx="2268">Executive Office</cx:pt>
          <cx:pt idx="2269">IT/IS</cx:pt>
          <cx:pt idx="2270">IT/IS</cx:pt>
          <cx:pt idx="2271">IT/IS</cx:pt>
          <cx:pt idx="2272">Production</cx:pt>
          <cx:pt idx="2273">IT/IS</cx:pt>
          <cx:pt idx="2274">IT/IS</cx:pt>
          <cx:pt idx="2275">IT/IS</cx:pt>
          <cx:pt idx="2276">IT/IS</cx:pt>
          <cx:pt idx="2277">IT/IS</cx:pt>
          <cx:pt idx="2278">IT/IS</cx:pt>
          <cx:pt idx="2279">IT/IS</cx:pt>
          <cx:pt idx="2280">Admin Offices</cx:pt>
          <cx:pt idx="2281">Admin Offices</cx:pt>
          <cx:pt idx="2282">Sales</cx:pt>
          <cx:pt idx="2283">IT/IS</cx:pt>
          <cx:pt idx="2284">IT/IS</cx:pt>
          <cx:pt idx="2285">IT/IS</cx:pt>
          <cx:pt idx="2286">Admin Offices</cx:pt>
          <cx:pt idx="2287">IT/IS</cx:pt>
          <cx:pt idx="2288">IT/IS</cx:pt>
          <cx:pt idx="2289">IT/IS</cx:pt>
          <cx:pt idx="2290">Sales</cx:pt>
          <cx:pt idx="2291">Sales</cx:pt>
          <cx:pt idx="2292">IT/IS</cx:pt>
          <cx:pt idx="2293">Admin Offices</cx:pt>
          <cx:pt idx="2294">Admin Offices</cx:pt>
          <cx:pt idx="2295">IT/IS</cx:pt>
          <cx:pt idx="2296">IT/IS</cx:pt>
          <cx:pt idx="2297">IT/IS</cx:pt>
          <cx:pt idx="2298">Admin Offices</cx:pt>
          <cx:pt idx="2299">Admin Offices</cx:pt>
          <cx:pt idx="2300">IT/IS</cx:pt>
          <cx:pt idx="2301">IT/IS</cx:pt>
          <cx:pt idx="2302">IT/IS</cx:pt>
          <cx:pt idx="2303">Admin Offices</cx:pt>
          <cx:pt idx="2304">IT/IS</cx:pt>
          <cx:pt idx="2305">IT/IS</cx:pt>
          <cx:pt idx="2306">IT/IS</cx:pt>
          <cx:pt idx="2307">IT/IS</cx:pt>
          <cx:pt idx="2308">Admin Offices</cx:pt>
          <cx:pt idx="2309">IT/IS</cx:pt>
          <cx:pt idx="2310">IT/IS</cx:pt>
          <cx:pt idx="2311">IT/IS</cx:pt>
          <cx:pt idx="2312">IT/IS</cx:pt>
          <cx:pt idx="2313">IT/IS</cx:pt>
          <cx:pt idx="2314">IT/IS</cx:pt>
          <cx:pt idx="2315">Sales</cx:pt>
          <cx:pt idx="2316">IT/IS</cx:pt>
          <cx:pt idx="2317">IT/IS</cx:pt>
          <cx:pt idx="2318">Production</cx:pt>
          <cx:pt idx="2319">Production</cx:pt>
          <cx:pt idx="2320">Production</cx:pt>
          <cx:pt idx="2321">Production</cx:pt>
          <cx:pt idx="2322">Production</cx:pt>
          <cx:pt idx="2323">Sales</cx:pt>
          <cx:pt idx="2324">Production</cx:pt>
          <cx:pt idx="2325">Production</cx:pt>
          <cx:pt idx="2326">Production</cx:pt>
          <cx:pt idx="2327">Production</cx:pt>
          <cx:pt idx="2328">Production</cx:pt>
          <cx:pt idx="2329">Production</cx:pt>
          <cx:pt idx="2330">Production</cx:pt>
          <cx:pt idx="2331">Production</cx:pt>
          <cx:pt idx="2332">Production</cx:pt>
          <cx:pt idx="2333">Production</cx:pt>
          <cx:pt idx="2334">Production</cx:pt>
          <cx:pt idx="2335">Production</cx:pt>
          <cx:pt idx="2336">Production</cx:pt>
          <cx:pt idx="2337">Production</cx:pt>
          <cx:pt idx="2338">Production</cx:pt>
          <cx:pt idx="2339">Production</cx:pt>
          <cx:pt idx="2340">Production</cx:pt>
          <cx:pt idx="2341">Production</cx:pt>
          <cx:pt idx="2342">Production</cx:pt>
          <cx:pt idx="2343">Production</cx:pt>
          <cx:pt idx="2344">Production</cx:pt>
          <cx:pt idx="2345">Production</cx:pt>
          <cx:pt idx="2346">Production</cx:pt>
          <cx:pt idx="2347">Production</cx:pt>
          <cx:pt idx="2348">Production</cx:pt>
          <cx:pt idx="2349">Production</cx:pt>
          <cx:pt idx="2350">Production</cx:pt>
          <cx:pt idx="2351">Production</cx:pt>
          <cx:pt idx="2352">Production</cx:pt>
          <cx:pt idx="2353">Production</cx:pt>
          <cx:pt idx="2354">Production</cx:pt>
          <cx:pt idx="2355">Production</cx:pt>
          <cx:pt idx="2356">Production</cx:pt>
          <cx:pt idx="2357">Production</cx:pt>
          <cx:pt idx="2358">Production</cx:pt>
          <cx:pt idx="2359">Production</cx:pt>
          <cx:pt idx="2360">Production</cx:pt>
          <cx:pt idx="2361">Production</cx:pt>
          <cx:pt idx="2362">Production</cx:pt>
          <cx:pt idx="2363">Production</cx:pt>
          <cx:pt idx="2364">Production</cx:pt>
          <cx:pt idx="2365">Production</cx:pt>
          <cx:pt idx="2366">Production</cx:pt>
          <cx:pt idx="2367">Production</cx:pt>
          <cx:pt idx="2368">Production</cx:pt>
          <cx:pt idx="2369">Production</cx:pt>
          <cx:pt idx="2370">Production</cx:pt>
          <cx:pt idx="2371">Production</cx:pt>
          <cx:pt idx="2372">Production</cx:pt>
          <cx:pt idx="2373">Production</cx:pt>
          <cx:pt idx="2374">Production</cx:pt>
          <cx:pt idx="2375">Production</cx:pt>
          <cx:pt idx="2376">Production</cx:pt>
          <cx:pt idx="2377">Production</cx:pt>
          <cx:pt idx="2378">Production</cx:pt>
          <cx:pt idx="2379">Production</cx:pt>
          <cx:pt idx="2380">Production</cx:pt>
          <cx:pt idx="2381">Production</cx:pt>
          <cx:pt idx="2382">Production</cx:pt>
          <cx:pt idx="2383">Production</cx:pt>
          <cx:pt idx="2384">Production</cx:pt>
          <cx:pt idx="2385">Production</cx:pt>
          <cx:pt idx="2386">Production</cx:pt>
          <cx:pt idx="2387">Production</cx:pt>
          <cx:pt idx="2388">Production</cx:pt>
          <cx:pt idx="2389">Production</cx:pt>
          <cx:pt idx="2390">Production</cx:pt>
          <cx:pt idx="2391">Production</cx:pt>
          <cx:pt idx="2392">Production</cx:pt>
          <cx:pt idx="2393">Production</cx:pt>
          <cx:pt idx="2394">Production</cx:pt>
          <cx:pt idx="2395">Production</cx:pt>
          <cx:pt idx="2396">Production</cx:pt>
          <cx:pt idx="2397">Production</cx:pt>
          <cx:pt idx="2398">Production</cx:pt>
          <cx:pt idx="2399">Production</cx:pt>
          <cx:pt idx="2400">Production</cx:pt>
          <cx:pt idx="2401">Production</cx:pt>
          <cx:pt idx="2402">Production</cx:pt>
          <cx:pt idx="2403">Production</cx:pt>
          <cx:pt idx="2404">Production</cx:pt>
          <cx:pt idx="2405">Production</cx:pt>
          <cx:pt idx="2406">Production</cx:pt>
          <cx:pt idx="2407">Production</cx:pt>
          <cx:pt idx="2408">Production</cx:pt>
          <cx:pt idx="2409">Production</cx:pt>
          <cx:pt idx="2410">Production</cx:pt>
          <cx:pt idx="2411">Production</cx:pt>
          <cx:pt idx="2412">Production</cx:pt>
          <cx:pt idx="2413">Production</cx:pt>
          <cx:pt idx="2414">Production</cx:pt>
          <cx:pt idx="2415">Production</cx:pt>
          <cx:pt idx="2416">Production</cx:pt>
          <cx:pt idx="2417">Production</cx:pt>
          <cx:pt idx="2418">Production</cx:pt>
          <cx:pt idx="2419">Production</cx:pt>
          <cx:pt idx="2420">Production</cx:pt>
          <cx:pt idx="2421">Production</cx:pt>
          <cx:pt idx="2422">Production</cx:pt>
          <cx:pt idx="2423">Production</cx:pt>
          <cx:pt idx="2424">Production</cx:pt>
          <cx:pt idx="2425">Production</cx:pt>
          <cx:pt idx="2426">Production</cx:pt>
          <cx:pt idx="2427">Production</cx:pt>
          <cx:pt idx="2428">Production</cx:pt>
          <cx:pt idx="2429">Production</cx:pt>
          <cx:pt idx="2430">Production</cx:pt>
          <cx:pt idx="2431">Production</cx:pt>
          <cx:pt idx="2432">Production</cx:pt>
          <cx:pt idx="2433">Production</cx:pt>
          <cx:pt idx="2434">Production</cx:pt>
          <cx:pt idx="2435">Production</cx:pt>
          <cx:pt idx="2436">Production</cx:pt>
          <cx:pt idx="2437">Production</cx:pt>
          <cx:pt idx="2438">Production</cx:pt>
          <cx:pt idx="2439">Production</cx:pt>
          <cx:pt idx="2440">Production</cx:pt>
          <cx:pt idx="2441">Production</cx:pt>
          <cx:pt idx="2442">Production</cx:pt>
          <cx:pt idx="2443">Production</cx:pt>
          <cx:pt idx="2444">Production</cx:pt>
          <cx:pt idx="2445">Production</cx:pt>
          <cx:pt idx="2446">Production</cx:pt>
          <cx:pt idx="2447">Production</cx:pt>
          <cx:pt idx="2448">Production</cx:pt>
          <cx:pt idx="2449">Production</cx:pt>
          <cx:pt idx="2450">Production</cx:pt>
          <cx:pt idx="2451">Production</cx:pt>
          <cx:pt idx="2452">Production</cx:pt>
          <cx:pt idx="2453">Production</cx:pt>
          <cx:pt idx="2454">Production</cx:pt>
          <cx:pt idx="2455">Production</cx:pt>
          <cx:pt idx="2456">Production</cx:pt>
          <cx:pt idx="2457">Production</cx:pt>
          <cx:pt idx="2458">Production</cx:pt>
          <cx:pt idx="2459">Production</cx:pt>
          <cx:pt idx="2460">Production</cx:pt>
          <cx:pt idx="2461">Production</cx:pt>
          <cx:pt idx="2462">Production</cx:pt>
          <cx:pt idx="2463">Production</cx:pt>
          <cx:pt idx="2464">Production</cx:pt>
          <cx:pt idx="2465">Production</cx:pt>
          <cx:pt idx="2466">Production</cx:pt>
          <cx:pt idx="2467">Production</cx:pt>
          <cx:pt idx="2468">Production</cx:pt>
          <cx:pt idx="2469">Production</cx:pt>
          <cx:pt idx="2470">Production</cx:pt>
          <cx:pt idx="2471">Production</cx:pt>
          <cx:pt idx="2472">Production</cx:pt>
          <cx:pt idx="2473">Production</cx:pt>
          <cx:pt idx="2474">Production</cx:pt>
          <cx:pt idx="2475">Production</cx:pt>
          <cx:pt idx="2476">Production</cx:pt>
          <cx:pt idx="2477">Production</cx:pt>
          <cx:pt idx="2478">Production</cx:pt>
          <cx:pt idx="2479">Production</cx:pt>
          <cx:pt idx="2480">Production</cx:pt>
          <cx:pt idx="2481">Production</cx:pt>
          <cx:pt idx="2482">Production</cx:pt>
          <cx:pt idx="2483">Production</cx:pt>
          <cx:pt idx="2484">Production</cx:pt>
          <cx:pt idx="2485">Production</cx:pt>
          <cx:pt idx="2486">Production</cx:pt>
          <cx:pt idx="2487">Production</cx:pt>
          <cx:pt idx="2488">Production</cx:pt>
          <cx:pt idx="2489">Production</cx:pt>
          <cx:pt idx="2490">Production</cx:pt>
          <cx:pt idx="2491">Production</cx:pt>
          <cx:pt idx="2492">Production</cx:pt>
          <cx:pt idx="2493">Production</cx:pt>
          <cx:pt idx="2494">Production</cx:pt>
          <cx:pt idx="2495">Production</cx:pt>
          <cx:pt idx="2496">Production</cx:pt>
          <cx:pt idx="2497">Production</cx:pt>
          <cx:pt idx="2498">Production</cx:pt>
          <cx:pt idx="2499">Production</cx:pt>
          <cx:pt idx="2500">Production</cx:pt>
          <cx:pt idx="2501">Production</cx:pt>
          <cx:pt idx="2502">Production</cx:pt>
          <cx:pt idx="2503">Production</cx:pt>
          <cx:pt idx="2504">Production</cx:pt>
          <cx:pt idx="2505">Production</cx:pt>
          <cx:pt idx="2506">Production</cx:pt>
          <cx:pt idx="2507">Production</cx:pt>
          <cx:pt idx="2508">Production</cx:pt>
          <cx:pt idx="2509">Production</cx:pt>
          <cx:pt idx="2510">Production</cx:pt>
          <cx:pt idx="2511">Production</cx:pt>
          <cx:pt idx="2512">Production</cx:pt>
          <cx:pt idx="2513">Production</cx:pt>
          <cx:pt idx="2514">Production</cx:pt>
          <cx:pt idx="2515">Production</cx:pt>
          <cx:pt idx="2516">Production</cx:pt>
          <cx:pt idx="2517">Production</cx:pt>
          <cx:pt idx="2518">Production</cx:pt>
          <cx:pt idx="2519">Production</cx:pt>
          <cx:pt idx="2520">Production</cx:pt>
          <cx:pt idx="2521">Production</cx:pt>
          <cx:pt idx="2522">Production</cx:pt>
          <cx:pt idx="2523">Production</cx:pt>
          <cx:pt idx="2524">Production</cx:pt>
          <cx:pt idx="2525">Production</cx:pt>
          <cx:pt idx="2526">Production</cx:pt>
          <cx:pt idx="2527">Production</cx:pt>
          <cx:pt idx="2528">Production</cx:pt>
          <cx:pt idx="2529">Production</cx:pt>
          <cx:pt idx="2530">Production</cx:pt>
          <cx:pt idx="2531">Production</cx:pt>
          <cx:pt idx="2532">Production</cx:pt>
          <cx:pt idx="2533">Production</cx:pt>
          <cx:pt idx="2534">Production</cx:pt>
          <cx:pt idx="2535">Production</cx:pt>
          <cx:pt idx="2536">Production</cx:pt>
          <cx:pt idx="2537">Production</cx:pt>
          <cx:pt idx="2538">Production</cx:pt>
          <cx:pt idx="2539">Production</cx:pt>
          <cx:pt idx="2540">Production</cx:pt>
          <cx:pt idx="2541">Production</cx:pt>
          <cx:pt idx="2542">Production</cx:pt>
          <cx:pt idx="2543">Production</cx:pt>
          <cx:pt idx="2544">Production</cx:pt>
          <cx:pt idx="2545">Production</cx:pt>
          <cx:pt idx="2546">Production</cx:pt>
          <cx:pt idx="2547">Production</cx:pt>
          <cx:pt idx="2548">Production</cx:pt>
          <cx:pt idx="2549">Production</cx:pt>
          <cx:pt idx="2550">Production</cx:pt>
          <cx:pt idx="2551">Production</cx:pt>
          <cx:pt idx="2552">Production</cx:pt>
          <cx:pt idx="2553">Production</cx:pt>
          <cx:pt idx="2554">Production</cx:pt>
          <cx:pt idx="2555">Production</cx:pt>
          <cx:pt idx="2556">Production</cx:pt>
          <cx:pt idx="2557">Production</cx:pt>
          <cx:pt idx="2558">Production</cx:pt>
          <cx:pt idx="2559">Production</cx:pt>
          <cx:pt idx="2560">Production</cx:pt>
          <cx:pt idx="2561">Production</cx:pt>
          <cx:pt idx="2562">Production</cx:pt>
          <cx:pt idx="2563">Production</cx:pt>
          <cx:pt idx="2564">Production</cx:pt>
          <cx:pt idx="2565">Production</cx:pt>
          <cx:pt idx="2566">Production</cx:pt>
          <cx:pt idx="2567">Production</cx:pt>
          <cx:pt idx="2568">Production</cx:pt>
          <cx:pt idx="2569">Production</cx:pt>
          <cx:pt idx="2570">Production</cx:pt>
          <cx:pt idx="2571">Production</cx:pt>
          <cx:pt idx="2572">Production</cx:pt>
          <cx:pt idx="2573">Production</cx:pt>
          <cx:pt idx="2574">Production</cx:pt>
          <cx:pt idx="2575">Production</cx:pt>
          <cx:pt idx="2576">Production</cx:pt>
          <cx:pt idx="2577">Production</cx:pt>
          <cx:pt idx="2578">Production</cx:pt>
          <cx:pt idx="2579">Production</cx:pt>
          <cx:pt idx="2580">Production</cx:pt>
          <cx:pt idx="2581">Production</cx:pt>
          <cx:pt idx="2582">Production</cx:pt>
          <cx:pt idx="2583">Production</cx:pt>
          <cx:pt idx="2584">Production</cx:pt>
          <cx:pt idx="2585">Production</cx:pt>
          <cx:pt idx="2586">Production</cx:pt>
          <cx:pt idx="2587">Production</cx:pt>
          <cx:pt idx="2588">Production</cx:pt>
          <cx:pt idx="2589">Production</cx:pt>
          <cx:pt idx="2590">Production</cx:pt>
          <cx:pt idx="2591">Production</cx:pt>
          <cx:pt idx="2592">Production</cx:pt>
          <cx:pt idx="2593">Production</cx:pt>
          <cx:pt idx="2594">Production</cx:pt>
          <cx:pt idx="2595">Production</cx:pt>
          <cx:pt idx="2596">Production</cx:pt>
          <cx:pt idx="2597">Production</cx:pt>
          <cx:pt idx="2598">Production</cx:pt>
          <cx:pt idx="2599">Production</cx:pt>
          <cx:pt idx="2600">Production</cx:pt>
          <cx:pt idx="2601">Production</cx:pt>
          <cx:pt idx="2602">Production</cx:pt>
          <cx:pt idx="2603">Production</cx:pt>
          <cx:pt idx="2604">Production</cx:pt>
          <cx:pt idx="2605">Production</cx:pt>
          <cx:pt idx="2606">Production</cx:pt>
          <cx:pt idx="2607">Production</cx:pt>
          <cx:pt idx="2608">Production</cx:pt>
          <cx:pt idx="2609">Production</cx:pt>
          <cx:pt idx="2610">Production</cx:pt>
          <cx:pt idx="2611">Production</cx:pt>
          <cx:pt idx="2612">Production</cx:pt>
          <cx:pt idx="2613">Production</cx:pt>
          <cx:pt idx="2614">Production</cx:pt>
          <cx:pt idx="2615">Production</cx:pt>
          <cx:pt idx="2616">Production</cx:pt>
          <cx:pt idx="2617">Production</cx:pt>
          <cx:pt idx="2618">Production</cx:pt>
          <cx:pt idx="2619">Production</cx:pt>
          <cx:pt idx="2620">Production</cx:pt>
          <cx:pt idx="2621">Production</cx:pt>
          <cx:pt idx="2622">Production</cx:pt>
          <cx:pt idx="2623">Production</cx:pt>
          <cx:pt idx="2624">Production</cx:pt>
          <cx:pt idx="2625">Production</cx:pt>
          <cx:pt idx="2626">Production</cx:pt>
          <cx:pt idx="2627">Production</cx:pt>
          <cx:pt idx="2628">Production</cx:pt>
          <cx:pt idx="2629">Production</cx:pt>
          <cx:pt idx="2630">Production</cx:pt>
          <cx:pt idx="2631">Production</cx:pt>
          <cx:pt idx="2632">Production</cx:pt>
          <cx:pt idx="2633">Production</cx:pt>
          <cx:pt idx="2634">Production</cx:pt>
          <cx:pt idx="2635">Production</cx:pt>
          <cx:pt idx="2636">Production</cx:pt>
          <cx:pt idx="2637">Production</cx:pt>
          <cx:pt idx="2638">Production</cx:pt>
          <cx:pt idx="2639">Production</cx:pt>
          <cx:pt idx="2640">Production</cx:pt>
          <cx:pt idx="2641">Production</cx:pt>
          <cx:pt idx="2642">Production</cx:pt>
          <cx:pt idx="2643">Production</cx:pt>
          <cx:pt idx="2644">Production</cx:pt>
          <cx:pt idx="2645">Production</cx:pt>
          <cx:pt idx="2646">Production</cx:pt>
          <cx:pt idx="2647">Production</cx:pt>
          <cx:pt idx="2648">Production</cx:pt>
          <cx:pt idx="2649">Production</cx:pt>
          <cx:pt idx="2650">Production</cx:pt>
          <cx:pt idx="2651">Production</cx:pt>
          <cx:pt idx="2652">Production</cx:pt>
          <cx:pt idx="2653">Production</cx:pt>
          <cx:pt idx="2654">Production</cx:pt>
          <cx:pt idx="2655">Production</cx:pt>
          <cx:pt idx="2656">Production</cx:pt>
          <cx:pt idx="2657">Production</cx:pt>
          <cx:pt idx="2658">Production</cx:pt>
          <cx:pt idx="2659">Production</cx:pt>
          <cx:pt idx="2660">Production</cx:pt>
          <cx:pt idx="2661">Production</cx:pt>
          <cx:pt idx="2662">Production</cx:pt>
          <cx:pt idx="2663">Production</cx:pt>
          <cx:pt idx="2664">Production</cx:pt>
          <cx:pt idx="2665">Production</cx:pt>
          <cx:pt idx="2666">Production</cx:pt>
          <cx:pt idx="2667">Production</cx:pt>
          <cx:pt idx="2668">Production</cx:pt>
          <cx:pt idx="2669">Production</cx:pt>
          <cx:pt idx="2670">Production</cx:pt>
          <cx:pt idx="2671">Production</cx:pt>
          <cx:pt idx="2672">Production</cx:pt>
          <cx:pt idx="2673">Production</cx:pt>
          <cx:pt idx="2674">Production</cx:pt>
          <cx:pt idx="2675">Production</cx:pt>
          <cx:pt idx="2676">Production</cx:pt>
          <cx:pt idx="2677">Production</cx:pt>
          <cx:pt idx="2678">Production</cx:pt>
          <cx:pt idx="2679">Production</cx:pt>
          <cx:pt idx="2680">Production</cx:pt>
          <cx:pt idx="2681">Production</cx:pt>
          <cx:pt idx="2682">Production</cx:pt>
          <cx:pt idx="2683">Production</cx:pt>
          <cx:pt idx="2684">Production</cx:pt>
          <cx:pt idx="2685">Production</cx:pt>
          <cx:pt idx="2686">Production</cx:pt>
          <cx:pt idx="2687">Production</cx:pt>
          <cx:pt idx="2688">Production</cx:pt>
          <cx:pt idx="2689">Production</cx:pt>
          <cx:pt idx="2690">Production</cx:pt>
          <cx:pt idx="2691">Production</cx:pt>
          <cx:pt idx="2692">Production</cx:pt>
          <cx:pt idx="2693">Production</cx:pt>
          <cx:pt idx="2694">Production</cx:pt>
          <cx:pt idx="2695">Production</cx:pt>
          <cx:pt idx="2696">Production</cx:pt>
          <cx:pt idx="2697">Production</cx:pt>
          <cx:pt idx="2698">Production</cx:pt>
          <cx:pt idx="2699">Production</cx:pt>
          <cx:pt idx="2700">Production</cx:pt>
          <cx:pt idx="2701">Production</cx:pt>
          <cx:pt idx="2702">Production</cx:pt>
          <cx:pt idx="2703">Production</cx:pt>
          <cx:pt idx="2704">Production</cx:pt>
          <cx:pt idx="2705">Production</cx:pt>
          <cx:pt idx="2706">Production</cx:pt>
          <cx:pt idx="2707">Production</cx:pt>
          <cx:pt idx="2708">Production</cx:pt>
          <cx:pt idx="2709">Production</cx:pt>
          <cx:pt idx="2710">Production</cx:pt>
          <cx:pt idx="2711">Production</cx:pt>
          <cx:pt idx="2712">Production</cx:pt>
          <cx:pt idx="2713">Production</cx:pt>
          <cx:pt idx="2714">Production</cx:pt>
          <cx:pt idx="2715">Production</cx:pt>
          <cx:pt idx="2716">Production</cx:pt>
          <cx:pt idx="2717">Production</cx:pt>
          <cx:pt idx="2718">Production</cx:pt>
          <cx:pt idx="2719">Production</cx:pt>
          <cx:pt idx="2720">Production</cx:pt>
          <cx:pt idx="2721">Production</cx:pt>
          <cx:pt idx="2722">Production</cx:pt>
          <cx:pt idx="2723">Production</cx:pt>
          <cx:pt idx="2724">Production</cx:pt>
          <cx:pt idx="2725">Production</cx:pt>
          <cx:pt idx="2726">Production</cx:pt>
          <cx:pt idx="2727">Production</cx:pt>
          <cx:pt idx="2728">Production</cx:pt>
          <cx:pt idx="2729">Production</cx:pt>
          <cx:pt idx="2730">Production</cx:pt>
          <cx:pt idx="2731">Production</cx:pt>
          <cx:pt idx="2732">Production</cx:pt>
          <cx:pt idx="2733">Production</cx:pt>
          <cx:pt idx="2734">Production</cx:pt>
          <cx:pt idx="2735">Production</cx:pt>
          <cx:pt idx="2736">Production</cx:pt>
          <cx:pt idx="2737">Production</cx:pt>
          <cx:pt idx="2738">Production</cx:pt>
          <cx:pt idx="2739">Production</cx:pt>
          <cx:pt idx="2740">Production</cx:pt>
          <cx:pt idx="2741">Production</cx:pt>
          <cx:pt idx="2742">Production</cx:pt>
          <cx:pt idx="2743">Production</cx:pt>
          <cx:pt idx="2744">Production</cx:pt>
          <cx:pt idx="2745">Production</cx:pt>
          <cx:pt idx="2746">Production</cx:pt>
          <cx:pt idx="2747">Production</cx:pt>
          <cx:pt idx="2748">Production</cx:pt>
          <cx:pt idx="2749">Production</cx:pt>
          <cx:pt idx="2750">Production</cx:pt>
          <cx:pt idx="2751">Production</cx:pt>
          <cx:pt idx="2752">Production</cx:pt>
          <cx:pt idx="2753">Production</cx:pt>
          <cx:pt idx="2754">Production</cx:pt>
          <cx:pt idx="2755">Production</cx:pt>
          <cx:pt idx="2756">Production</cx:pt>
          <cx:pt idx="2757">Production</cx:pt>
          <cx:pt idx="2758">Production</cx:pt>
          <cx:pt idx="2759">Production</cx:pt>
          <cx:pt idx="2760">Production</cx:pt>
          <cx:pt idx="2761">Production</cx:pt>
          <cx:pt idx="2762">Production</cx:pt>
          <cx:pt idx="2763">Production</cx:pt>
          <cx:pt idx="2764">Production</cx:pt>
          <cx:pt idx="2765">Production</cx:pt>
          <cx:pt idx="2766">Production</cx:pt>
          <cx:pt idx="2767">Production</cx:pt>
          <cx:pt idx="2768">Production</cx:pt>
          <cx:pt idx="2769">Production</cx:pt>
          <cx:pt idx="2770">Production</cx:pt>
          <cx:pt idx="2771">Production</cx:pt>
          <cx:pt idx="2772">Production</cx:pt>
          <cx:pt idx="2773">Production</cx:pt>
          <cx:pt idx="2774">Production</cx:pt>
          <cx:pt idx="2775">Production</cx:pt>
          <cx:pt idx="2776">Production</cx:pt>
          <cx:pt idx="2777">Production</cx:pt>
          <cx:pt idx="2778">Production</cx:pt>
          <cx:pt idx="2779">Production</cx:pt>
          <cx:pt idx="2780">Production</cx:pt>
          <cx:pt idx="2781">Production</cx:pt>
          <cx:pt idx="2782">Production</cx:pt>
          <cx:pt idx="2783">Production</cx:pt>
          <cx:pt idx="2784">Production</cx:pt>
          <cx:pt idx="2785">Production</cx:pt>
          <cx:pt idx="2786">Production</cx:pt>
          <cx:pt idx="2787">Production</cx:pt>
          <cx:pt idx="2788">Production</cx:pt>
          <cx:pt idx="2789">Production</cx:pt>
          <cx:pt idx="2790">Production</cx:pt>
          <cx:pt idx="2791">Production</cx:pt>
          <cx:pt idx="2792">Production</cx:pt>
          <cx:pt idx="2793">Production</cx:pt>
          <cx:pt idx="2794">Production</cx:pt>
          <cx:pt idx="2795">Production</cx:pt>
          <cx:pt idx="2796">Production</cx:pt>
          <cx:pt idx="2797">Production</cx:pt>
          <cx:pt idx="2798">Production</cx:pt>
          <cx:pt idx="2799">Production</cx:pt>
          <cx:pt idx="2800">Production</cx:pt>
          <cx:pt idx="2801">Production</cx:pt>
          <cx:pt idx="2802">Production</cx:pt>
          <cx:pt idx="2803">Production</cx:pt>
          <cx:pt idx="2804">Production</cx:pt>
          <cx:pt idx="2805">Production</cx:pt>
          <cx:pt idx="2806">Production</cx:pt>
          <cx:pt idx="2807">Production</cx:pt>
          <cx:pt idx="2808">Production</cx:pt>
          <cx:pt idx="2809">Production</cx:pt>
          <cx:pt idx="2810">Production</cx:pt>
          <cx:pt idx="2811">Production</cx:pt>
          <cx:pt idx="2812">Production</cx:pt>
          <cx:pt idx="2813">Production</cx:pt>
          <cx:pt idx="2814">Production</cx:pt>
          <cx:pt idx="2815">Production</cx:pt>
          <cx:pt idx="2816">Production</cx:pt>
          <cx:pt idx="2817">Production</cx:pt>
          <cx:pt idx="2818">Production</cx:pt>
          <cx:pt idx="2819">Production</cx:pt>
          <cx:pt idx="2820">Production</cx:pt>
          <cx:pt idx="2821">Production</cx:pt>
          <cx:pt idx="2822">Production</cx:pt>
          <cx:pt idx="2823">Production</cx:pt>
          <cx:pt idx="2824">Production</cx:pt>
          <cx:pt idx="2825">Production</cx:pt>
          <cx:pt idx="2826">Production</cx:pt>
          <cx:pt idx="2827">Production</cx:pt>
          <cx:pt idx="2828">Production</cx:pt>
          <cx:pt idx="2829">Production</cx:pt>
          <cx:pt idx="2830">Production</cx:pt>
          <cx:pt idx="2831">Production</cx:pt>
          <cx:pt idx="2832">Production</cx:pt>
          <cx:pt idx="2833">Production</cx:pt>
          <cx:pt idx="2834">Production</cx:pt>
          <cx:pt idx="2835">Production</cx:pt>
          <cx:pt idx="2836">Production</cx:pt>
          <cx:pt idx="2837">Production</cx:pt>
          <cx:pt idx="2838">Production</cx:pt>
          <cx:pt idx="2839">Production</cx:pt>
          <cx:pt idx="2840">Production</cx:pt>
          <cx:pt idx="2841">Production</cx:pt>
          <cx:pt idx="2842">Production</cx:pt>
          <cx:pt idx="2843">Production</cx:pt>
          <cx:pt idx="2844">Production</cx:pt>
          <cx:pt idx="2845">Production</cx:pt>
          <cx:pt idx="2846">Production</cx:pt>
          <cx:pt idx="2847">Production</cx:pt>
          <cx:pt idx="2848">Production</cx:pt>
          <cx:pt idx="2849">Production</cx:pt>
          <cx:pt idx="2850">Production</cx:pt>
          <cx:pt idx="2851">Production</cx:pt>
          <cx:pt idx="2852">Production</cx:pt>
          <cx:pt idx="2853">Production</cx:pt>
          <cx:pt idx="2854">Production</cx:pt>
          <cx:pt idx="2855">Production</cx:pt>
          <cx:pt idx="2856">Production</cx:pt>
          <cx:pt idx="2857">Production</cx:pt>
          <cx:pt idx="2858">Production</cx:pt>
          <cx:pt idx="2859">Production</cx:pt>
          <cx:pt idx="2860">Production</cx:pt>
          <cx:pt idx="2861">Production</cx:pt>
          <cx:pt idx="2862">Production</cx:pt>
          <cx:pt idx="2863">Production</cx:pt>
          <cx:pt idx="2864">Production</cx:pt>
          <cx:pt idx="2865">Production</cx:pt>
          <cx:pt idx="2866">Production</cx:pt>
          <cx:pt idx="2867">Production</cx:pt>
          <cx:pt idx="2868">Production</cx:pt>
          <cx:pt idx="2869">Production</cx:pt>
          <cx:pt idx="2870">Production</cx:pt>
          <cx:pt idx="2871">Production</cx:pt>
          <cx:pt idx="2872">Production</cx:pt>
          <cx:pt idx="2873">Production</cx:pt>
          <cx:pt idx="2874">Production</cx:pt>
          <cx:pt idx="2875">Production</cx:pt>
          <cx:pt idx="2876">Production</cx:pt>
          <cx:pt idx="2877">Production</cx:pt>
          <cx:pt idx="2878">Production</cx:pt>
          <cx:pt idx="2879">Production</cx:pt>
          <cx:pt idx="2880">Production</cx:pt>
          <cx:pt idx="2881">Production</cx:pt>
          <cx:pt idx="2882">Production</cx:pt>
          <cx:pt idx="2883">Production</cx:pt>
          <cx:pt idx="2884">Production</cx:pt>
          <cx:pt idx="2885">Production</cx:pt>
          <cx:pt idx="2886">Production</cx:pt>
          <cx:pt idx="2887">Production</cx:pt>
          <cx:pt idx="2888">Production</cx:pt>
          <cx:pt idx="2889">Production</cx:pt>
          <cx:pt idx="2890">Production</cx:pt>
          <cx:pt idx="2891">Production</cx:pt>
          <cx:pt idx="2892">Production</cx:pt>
          <cx:pt idx="2893">Production</cx:pt>
          <cx:pt idx="2894">Production</cx:pt>
          <cx:pt idx="2895">Production</cx:pt>
          <cx:pt idx="2896">Production</cx:pt>
          <cx:pt idx="2897">Production</cx:pt>
          <cx:pt idx="2898">Production</cx:pt>
          <cx:pt idx="2899">Production</cx:pt>
          <cx:pt idx="2900">Production</cx:pt>
          <cx:pt idx="2901">Production</cx:pt>
          <cx:pt idx="2902">Production</cx:pt>
          <cx:pt idx="2903">Production</cx:pt>
          <cx:pt idx="2904">Production</cx:pt>
          <cx:pt idx="2905">Production</cx:pt>
          <cx:pt idx="2906">Production</cx:pt>
          <cx:pt idx="2907">Production</cx:pt>
          <cx:pt idx="2908">Production</cx:pt>
          <cx:pt idx="2909">Production</cx:pt>
          <cx:pt idx="2910">Production</cx:pt>
          <cx:pt idx="2911">Production</cx:pt>
          <cx:pt idx="2912">Production</cx:pt>
          <cx:pt idx="2913">Production</cx:pt>
          <cx:pt idx="2914">Production</cx:pt>
          <cx:pt idx="2915">Production</cx:pt>
          <cx:pt idx="2916">Production</cx:pt>
          <cx:pt idx="2917">Production</cx:pt>
          <cx:pt idx="2918">Production</cx:pt>
          <cx:pt idx="2919">Production</cx:pt>
          <cx:pt idx="2920">Production</cx:pt>
          <cx:pt idx="2921">Production</cx:pt>
          <cx:pt idx="2922">Production</cx:pt>
          <cx:pt idx="2923">Production</cx:pt>
          <cx:pt idx="2924">Production</cx:pt>
          <cx:pt idx="2925">Production</cx:pt>
          <cx:pt idx="2926">Production</cx:pt>
          <cx:pt idx="2927">Production</cx:pt>
          <cx:pt idx="2928">Production</cx:pt>
          <cx:pt idx="2929">Production</cx:pt>
          <cx:pt idx="2930">Production</cx:pt>
          <cx:pt idx="2931">Production</cx:pt>
          <cx:pt idx="2932">Production</cx:pt>
          <cx:pt idx="2933">Production</cx:pt>
          <cx:pt idx="2934">Production</cx:pt>
          <cx:pt idx="2935">Production</cx:pt>
          <cx:pt idx="2936">Production</cx:pt>
          <cx:pt idx="2937">Production</cx:pt>
          <cx:pt idx="2938">Production</cx:pt>
          <cx:pt idx="2939">Production</cx:pt>
          <cx:pt idx="2940">Production</cx:pt>
          <cx:pt idx="2941">Production</cx:pt>
          <cx:pt idx="2942">Production</cx:pt>
          <cx:pt idx="2943">Production</cx:pt>
          <cx:pt idx="2944">Production</cx:pt>
          <cx:pt idx="2945">Production</cx:pt>
          <cx:pt idx="2946">Production</cx:pt>
          <cx:pt idx="2947">Production</cx:pt>
          <cx:pt idx="2948">Production</cx:pt>
          <cx:pt idx="2949">Production</cx:pt>
          <cx:pt idx="2950">Production</cx:pt>
          <cx:pt idx="2951">Production</cx:pt>
          <cx:pt idx="2952">Production</cx:pt>
          <cx:pt idx="2953">Production</cx:pt>
          <cx:pt idx="2954">Production</cx:pt>
          <cx:pt idx="2955">Production</cx:pt>
          <cx:pt idx="2956">Production</cx:pt>
          <cx:pt idx="2957">Production</cx:pt>
          <cx:pt idx="2958">Production</cx:pt>
          <cx:pt idx="2959">Production</cx:pt>
          <cx:pt idx="2960">Production</cx:pt>
          <cx:pt idx="2961">Production</cx:pt>
          <cx:pt idx="2962">Production</cx:pt>
          <cx:pt idx="2963">Production</cx:pt>
          <cx:pt idx="2964">Production</cx:pt>
          <cx:pt idx="2965">Production</cx:pt>
          <cx:pt idx="2966">Production</cx:pt>
          <cx:pt idx="2967">Production</cx:pt>
          <cx:pt idx="2968">Production</cx:pt>
          <cx:pt idx="2969">Production</cx:pt>
          <cx:pt idx="2970">Production</cx:pt>
          <cx:pt idx="2971">Production</cx:pt>
          <cx:pt idx="2972">Production</cx:pt>
          <cx:pt idx="2973">Production</cx:pt>
          <cx:pt idx="2974">Production</cx:pt>
          <cx:pt idx="2975">Production</cx:pt>
          <cx:pt idx="2976">Production</cx:pt>
          <cx:pt idx="2977">Production</cx:pt>
          <cx:pt idx="2978">Production</cx:pt>
          <cx:pt idx="2979">Production</cx:pt>
          <cx:pt idx="2980">Production</cx:pt>
          <cx:pt idx="2981">Production</cx:pt>
          <cx:pt idx="2982">Production</cx:pt>
          <cx:pt idx="2983">Production</cx:pt>
          <cx:pt idx="2984">Production</cx:pt>
          <cx:pt idx="2985">Production</cx:pt>
          <cx:pt idx="2986">Production</cx:pt>
          <cx:pt idx="2987">Production</cx:pt>
          <cx:pt idx="2988">Production</cx:pt>
          <cx:pt idx="2989">Production</cx:pt>
          <cx:pt idx="2990">Production</cx:pt>
          <cx:pt idx="2991">Production</cx:pt>
          <cx:pt idx="2992">Production</cx:pt>
          <cx:pt idx="2993">Production</cx:pt>
          <cx:pt idx="2994">Production</cx:pt>
          <cx:pt idx="2995">Production</cx:pt>
          <cx:pt idx="2996">Production</cx:pt>
          <cx:pt idx="2997">Production</cx:pt>
          <cx:pt idx="2998">Production</cx:pt>
          <cx:pt idx="2999">Production</cx:pt>
          <cx:pt idx="3000">Production</cx:pt>
        </cx:lvl>
      </cx:strDim>
      <cx:numDim type="val">
        <cx:f>employee_data!$D$1469:$D$3001</cx:f>
        <cx:lvl ptCount="1533" formatCode="dd-mm-yyyy">
          <cx:pt idx="0">44955</cx:pt>
          <cx:pt idx="1">45106</cx:pt>
          <cx:pt idx="2">43773</cx:pt>
          <cx:pt idx="3">44892</cx:pt>
          <cx:pt idx="4">44974</cx:pt>
          <cx:pt idx="5">44596</cx:pt>
          <cx:pt idx="6">44395</cx:pt>
          <cx:pt idx="7">45029</cx:pt>
          <cx:pt idx="8">43474</cx:pt>
          <cx:pt idx="9">45018</cx:pt>
          <cx:pt idx="10">45085</cx:pt>
          <cx:pt idx="11">45129</cx:pt>
          <cx:pt idx="12">45099</cx:pt>
          <cx:pt idx="13">44550</cx:pt>
          <cx:pt idx="14">44003</cx:pt>
          <cx:pt idx="15">45056</cx:pt>
          <cx:pt idx="16">45023</cx:pt>
          <cx:pt idx="17">44561</cx:pt>
          <cx:pt idx="18">44948</cx:pt>
          <cx:pt idx="19">44746</cx:pt>
          <cx:pt idx="20">44622</cx:pt>
          <cx:pt idx="21">44939</cx:pt>
          <cx:pt idx="22">44798</cx:pt>
          <cx:pt idx="23">44252</cx:pt>
          <cx:pt idx="24">44067</cx:pt>
          <cx:pt idx="25">45123</cx:pt>
          <cx:pt idx="26">44714</cx:pt>
          <cx:pt idx="27">45116</cx:pt>
          <cx:pt idx="28">44844</cx:pt>
          <cx:pt idx="29">44122</cx:pt>
          <cx:pt idx="30">45053</cx:pt>
          <cx:pt idx="31">44977</cx:pt>
          <cx:pt idx="32">44956</cx:pt>
          <cx:pt idx="33">44270</cx:pt>
          <cx:pt idx="34">44954</cx:pt>
          <cx:pt idx="35">44489</cx:pt>
          <cx:pt idx="36">44969</cx:pt>
          <cx:pt idx="37">44370</cx:pt>
          <cx:pt idx="38">44685</cx:pt>
          <cx:pt idx="39">45075</cx:pt>
          <cx:pt idx="40">44395</cx:pt>
          <cx:pt idx="41">44951</cx:pt>
          <cx:pt idx="42">44716</cx:pt>
          <cx:pt idx="43">43818</cx:pt>
          <cx:pt idx="44">44992</cx:pt>
          <cx:pt idx="45">44360</cx:pt>
          <cx:pt idx="46">45135</cx:pt>
          <cx:pt idx="47">45065</cx:pt>
          <cx:pt idx="48">44708</cx:pt>
          <cx:pt idx="49">45070</cx:pt>
          <cx:pt idx="50">45118</cx:pt>
          <cx:pt idx="51">44971</cx:pt>
          <cx:pt idx="52">45002</cx:pt>
          <cx:pt idx="53">44810</cx:pt>
          <cx:pt idx="54">44642</cx:pt>
          <cx:pt idx="55">45051</cx:pt>
          <cx:pt idx="56">44844</cx:pt>
          <cx:pt idx="57">44296</cx:pt>
          <cx:pt idx="58">45079</cx:pt>
          <cx:pt idx="59">45023</cx:pt>
          <cx:pt idx="60">43853</cx:pt>
          <cx:pt idx="61">44762</cx:pt>
          <cx:pt idx="62">45128</cx:pt>
          <cx:pt idx="63">45041</cx:pt>
          <cx:pt idx="64">44569</cx:pt>
          <cx:pt idx="65">45052</cx:pt>
          <cx:pt idx="66">44758</cx:pt>
          <cx:pt idx="67">44097</cx:pt>
          <cx:pt idx="68">44569</cx:pt>
          <cx:pt idx="69">44473</cx:pt>
          <cx:pt idx="70">44421</cx:pt>
          <cx:pt idx="71">44806</cx:pt>
          <cx:pt idx="72">44835</cx:pt>
          <cx:pt idx="73">45121</cx:pt>
          <cx:pt idx="74">44890</cx:pt>
          <cx:pt idx="75">44965</cx:pt>
          <cx:pt idx="76">44731</cx:pt>
          <cx:pt idx="77">43478</cx:pt>
          <cx:pt idx="78">44780</cx:pt>
          <cx:pt idx="79">45036</cx:pt>
          <cx:pt idx="80">45008</cx:pt>
          <cx:pt idx="81">44807</cx:pt>
          <cx:pt idx="82">44743</cx:pt>
          <cx:pt idx="83">45112</cx:pt>
          <cx:pt idx="84">44507</cx:pt>
          <cx:pt idx="85">44551</cx:pt>
          <cx:pt idx="86">45013</cx:pt>
          <cx:pt idx="87">45043</cx:pt>
          <cx:pt idx="88">44478</cx:pt>
          <cx:pt idx="89">43549</cx:pt>
          <cx:pt idx="90">44526</cx:pt>
          <cx:pt idx="91">44686</cx:pt>
          <cx:pt idx="92">44911</cx:pt>
          <cx:pt idx="93">44658</cx:pt>
          <cx:pt idx="94">45110</cx:pt>
          <cx:pt idx="95">44899</cx:pt>
          <cx:pt idx="96">44876</cx:pt>
          <cx:pt idx="97">44747</cx:pt>
          <cx:pt idx="98">44456</cx:pt>
          <cx:pt idx="99">44843</cx:pt>
          <cx:pt idx="100">45131</cx:pt>
          <cx:pt idx="101">44953</cx:pt>
          <cx:pt idx="102">43985</cx:pt>
          <cx:pt idx="103">43845</cx:pt>
          <cx:pt idx="104">45095</cx:pt>
          <cx:pt idx="105">44141</cx:pt>
          <cx:pt idx="106">45073</cx:pt>
          <cx:pt idx="107">45070</cx:pt>
          <cx:pt idx="108">44733</cx:pt>
          <cx:pt idx="109">44470</cx:pt>
          <cx:pt idx="110">44931</cx:pt>
          <cx:pt idx="111">43766</cx:pt>
          <cx:pt idx="112">44850</cx:pt>
          <cx:pt idx="113">44347</cx:pt>
          <cx:pt idx="114">44234</cx:pt>
          <cx:pt idx="115">44803</cx:pt>
          <cx:pt idx="116">45099</cx:pt>
          <cx:pt idx="117">45070</cx:pt>
          <cx:pt idx="118">44905</cx:pt>
          <cx:pt idx="119">44685</cx:pt>
          <cx:pt idx="120">44936</cx:pt>
          <cx:pt idx="121">44981</cx:pt>
          <cx:pt idx="122">44625</cx:pt>
          <cx:pt idx="123">44848</cx:pt>
          <cx:pt idx="124">44985</cx:pt>
          <cx:pt idx="125">45058</cx:pt>
          <cx:pt idx="126">45026</cx:pt>
          <cx:pt idx="127">45128</cx:pt>
          <cx:pt idx="128">44882</cx:pt>
          <cx:pt idx="129">44855</cx:pt>
          <cx:pt idx="130">43920</cx:pt>
          <cx:pt idx="131">44464</cx:pt>
          <cx:pt idx="132">45083</cx:pt>
          <cx:pt idx="133">45061</cx:pt>
          <cx:pt idx="134">44452</cx:pt>
          <cx:pt idx="135">44968</cx:pt>
          <cx:pt idx="136">44439</cx:pt>
          <cx:pt idx="137">44214</cx:pt>
          <cx:pt idx="138">45047</cx:pt>
          <cx:pt idx="139">44993</cx:pt>
          <cx:pt idx="140">45121</cx:pt>
          <cx:pt idx="141">45099</cx:pt>
          <cx:pt idx="142">43656</cx:pt>
          <cx:pt idx="143">44829</cx:pt>
          <cx:pt idx="144">44720</cx:pt>
          <cx:pt idx="145">45065</cx:pt>
          <cx:pt idx="146">44761</cx:pt>
          <cx:pt idx="147">44769</cx:pt>
          <cx:pt idx="148">44425</cx:pt>
          <cx:pt idx="149">44355</cx:pt>
          <cx:pt idx="150">44108</cx:pt>
          <cx:pt idx="151">44956</cx:pt>
          <cx:pt idx="152">44882</cx:pt>
          <cx:pt idx="153">44782</cx:pt>
          <cx:pt idx="154">45128</cx:pt>
          <cx:pt idx="155">44179</cx:pt>
          <cx:pt idx="156">44480</cx:pt>
          <cx:pt idx="157">44930</cx:pt>
          <cx:pt idx="158">44536</cx:pt>
          <cx:pt idx="159">45049</cx:pt>
          <cx:pt idx="160">44677</cx:pt>
          <cx:pt idx="161">44679</cx:pt>
          <cx:pt idx="162">44941</cx:pt>
          <cx:pt idx="163">44176</cx:pt>
          <cx:pt idx="164">45112</cx:pt>
          <cx:pt idx="165">44371</cx:pt>
          <cx:pt idx="166">45091</cx:pt>
          <cx:pt idx="167">43942</cx:pt>
          <cx:pt idx="168">44808</cx:pt>
          <cx:pt idx="169">44925</cx:pt>
          <cx:pt idx="170">44433</cx:pt>
          <cx:pt idx="171">44465</cx:pt>
          <cx:pt idx="172">44638</cx:pt>
          <cx:pt idx="173">44969</cx:pt>
          <cx:pt idx="174">44353</cx:pt>
          <cx:pt idx="175">45135</cx:pt>
          <cx:pt idx="176">45125</cx:pt>
          <cx:pt idx="177">45124</cx:pt>
          <cx:pt idx="178">44927</cx:pt>
          <cx:pt idx="179">44137</cx:pt>
          <cx:pt idx="180">44645</cx:pt>
          <cx:pt idx="181">44912</cx:pt>
          <cx:pt idx="182">43840</cx:pt>
          <cx:pt idx="183">44776</cx:pt>
          <cx:pt idx="184">44184</cx:pt>
          <cx:pt idx="185">43844</cx:pt>
          <cx:pt idx="186">44664</cx:pt>
          <cx:pt idx="187">44121</cx:pt>
          <cx:pt idx="188">44981</cx:pt>
          <cx:pt idx="189">44783</cx:pt>
          <cx:pt idx="190">44167</cx:pt>
          <cx:pt idx="191">44619</cx:pt>
          <cx:pt idx="192">45015</cx:pt>
          <cx:pt idx="193">44079</cx:pt>
          <cx:pt idx="194">44833</cx:pt>
          <cx:pt idx="195">44419</cx:pt>
          <cx:pt idx="196">45137</cx:pt>
          <cx:pt idx="197">44870</cx:pt>
          <cx:pt idx="198">45090</cx:pt>
          <cx:pt idx="199">44750</cx:pt>
          <cx:pt idx="200">44720</cx:pt>
          <cx:pt idx="201">44879</cx:pt>
          <cx:pt idx="202">44552</cx:pt>
          <cx:pt idx="203">44402</cx:pt>
          <cx:pt idx="204">44734</cx:pt>
          <cx:pt idx="205">45075</cx:pt>
          <cx:pt idx="206">45111</cx:pt>
          <cx:pt idx="207">44969</cx:pt>
          <cx:pt idx="208">44951</cx:pt>
          <cx:pt idx="209">44443</cx:pt>
          <cx:pt idx="210">44723</cx:pt>
          <cx:pt idx="211">44886</cx:pt>
          <cx:pt idx="212">43825</cx:pt>
          <cx:pt idx="213">45007</cx:pt>
          <cx:pt idx="214">44859</cx:pt>
          <cx:pt idx="215">45126</cx:pt>
          <cx:pt idx="216">44763</cx:pt>
          <cx:pt idx="217">44807</cx:pt>
          <cx:pt idx="218">45076</cx:pt>
          <cx:pt idx="219">43827</cx:pt>
          <cx:pt idx="220">44105</cx:pt>
          <cx:pt idx="221">45067</cx:pt>
          <cx:pt idx="222">44712</cx:pt>
          <cx:pt idx="223">44805</cx:pt>
          <cx:pt idx="224">45019</cx:pt>
          <cx:pt idx="225">45086</cx:pt>
          <cx:pt idx="226">44767</cx:pt>
          <cx:pt idx="227">45138</cx:pt>
          <cx:pt idx="228">43612</cx:pt>
          <cx:pt idx="229">44345</cx:pt>
          <cx:pt idx="230">44911</cx:pt>
          <cx:pt idx="231">44905</cx:pt>
          <cx:pt idx="232">44346</cx:pt>
          <cx:pt idx="233">45114</cx:pt>
          <cx:pt idx="234">43643</cx:pt>
          <cx:pt idx="235">43733</cx:pt>
          <cx:pt idx="236">44113</cx:pt>
          <cx:pt idx="237">45129</cx:pt>
          <cx:pt idx="238">44665</cx:pt>
          <cx:pt idx="239">45094</cx:pt>
          <cx:pt idx="240">44972</cx:pt>
          <cx:pt idx="241">44873</cx:pt>
          <cx:pt idx="242">45059</cx:pt>
          <cx:pt idx="243">45076</cx:pt>
          <cx:pt idx="244">44888</cx:pt>
          <cx:pt idx="245">45113</cx:pt>
          <cx:pt idx="246">44994</cx:pt>
          <cx:pt idx="247">44341</cx:pt>
          <cx:pt idx="248">44188</cx:pt>
          <cx:pt idx="249">44855</cx:pt>
          <cx:pt idx="250">44755</cx:pt>
          <cx:pt idx="251">44936</cx:pt>
          <cx:pt idx="252">44826</cx:pt>
          <cx:pt idx="253">44635</cx:pt>
          <cx:pt idx="254">45050</cx:pt>
          <cx:pt idx="255">44658</cx:pt>
          <cx:pt idx="256">45040</cx:pt>
          <cx:pt idx="257">45006</cx:pt>
          <cx:pt idx="258">45032</cx:pt>
          <cx:pt idx="259">44864</cx:pt>
          <cx:pt idx="260">44269</cx:pt>
          <cx:pt idx="261">44387</cx:pt>
          <cx:pt idx="262">44948</cx:pt>
          <cx:pt idx="263">45100</cx:pt>
          <cx:pt idx="264">44912</cx:pt>
          <cx:pt idx="265">43911</cx:pt>
          <cx:pt idx="266">44940</cx:pt>
          <cx:pt idx="267">44277</cx:pt>
          <cx:pt idx="268">45024</cx:pt>
          <cx:pt idx="269">44874</cx:pt>
          <cx:pt idx="270">44300</cx:pt>
          <cx:pt idx="271">45117</cx:pt>
          <cx:pt idx="272">44987</cx:pt>
          <cx:pt idx="273">45112</cx:pt>
          <cx:pt idx="274">44964</cx:pt>
          <cx:pt idx="275">45103</cx:pt>
          <cx:pt idx="276">44941</cx:pt>
          <cx:pt idx="277">44865</cx:pt>
          <cx:pt idx="278">44053</cx:pt>
          <cx:pt idx="279">43656</cx:pt>
          <cx:pt idx="280">45142</cx:pt>
          <cx:pt idx="281">44896</cx:pt>
          <cx:pt idx="282">45132</cx:pt>
          <cx:pt idx="283">44457</cx:pt>
          <cx:pt idx="284">44844</cx:pt>
          <cx:pt idx="285">44638</cx:pt>
          <cx:pt idx="286">45105</cx:pt>
          <cx:pt idx="287">45109</cx:pt>
          <cx:pt idx="288">45132</cx:pt>
          <cx:pt idx="289">45093</cx:pt>
          <cx:pt idx="290">45030</cx:pt>
          <cx:pt idx="291">45102</cx:pt>
          <cx:pt idx="292">44871</cx:pt>
          <cx:pt idx="293">45120</cx:pt>
          <cx:pt idx="294">44766</cx:pt>
          <cx:pt idx="295">44604</cx:pt>
          <cx:pt idx="296">44694</cx:pt>
          <cx:pt idx="297">45060</cx:pt>
          <cx:pt idx="298">45009</cx:pt>
          <cx:pt idx="299">44931</cx:pt>
          <cx:pt idx="300">45143</cx:pt>
          <cx:pt idx="301">45096</cx:pt>
          <cx:pt idx="302">44667</cx:pt>
          <cx:pt idx="303">44231</cx:pt>
          <cx:pt idx="304">45072</cx:pt>
          <cx:pt idx="305">44556</cx:pt>
          <cx:pt idx="306">44315</cx:pt>
          <cx:pt idx="307">44632</cx:pt>
          <cx:pt idx="308">44988</cx:pt>
          <cx:pt idx="309">44671</cx:pt>
          <cx:pt idx="310">44920</cx:pt>
          <cx:pt idx="311">44573</cx:pt>
          <cx:pt idx="312">44960</cx:pt>
          <cx:pt idx="313">44076</cx:pt>
          <cx:pt idx="314">45024</cx:pt>
          <cx:pt idx="315">44538</cx:pt>
          <cx:pt idx="316">45026</cx:pt>
          <cx:pt idx="317">45042</cx:pt>
          <cx:pt idx="318">45002</cx:pt>
          <cx:pt idx="319">44610</cx:pt>
          <cx:pt idx="320">44514</cx:pt>
          <cx:pt idx="321">43469</cx:pt>
          <cx:pt idx="322">44289</cx:pt>
          <cx:pt idx="323">45116</cx:pt>
          <cx:pt idx="324">45086</cx:pt>
          <cx:pt idx="325">45141</cx:pt>
          <cx:pt idx="326">43848</cx:pt>
          <cx:pt idx="327">44593</cx:pt>
          <cx:pt idx="328">45007</cx:pt>
          <cx:pt idx="329">43896</cx:pt>
          <cx:pt idx="330">44492</cx:pt>
          <cx:pt idx="331">44167</cx:pt>
          <cx:pt idx="332">44495</cx:pt>
          <cx:pt idx="333">44619</cx:pt>
          <cx:pt idx="334">45070</cx:pt>
          <cx:pt idx="335">43517</cx:pt>
          <cx:pt idx="336">44398</cx:pt>
          <cx:pt idx="337">44753</cx:pt>
          <cx:pt idx="338">44520</cx:pt>
          <cx:pt idx="339">44773</cx:pt>
          <cx:pt idx="340">44862</cx:pt>
          <cx:pt idx="341">45008</cx:pt>
          <cx:pt idx="342">45021</cx:pt>
          <cx:pt idx="343">44226</cx:pt>
          <cx:pt idx="344">44620</cx:pt>
          <cx:pt idx="345">44472</cx:pt>
          <cx:pt idx="346">43671</cx:pt>
          <cx:pt idx="347">44799</cx:pt>
          <cx:pt idx="348">44936</cx:pt>
          <cx:pt idx="349">44622</cx:pt>
          <cx:pt idx="350">44257</cx:pt>
          <cx:pt idx="351">44953</cx:pt>
          <cx:pt idx="352">44975</cx:pt>
          <cx:pt idx="353">44491</cx:pt>
          <cx:pt idx="354">44086</cx:pt>
          <cx:pt idx="355">44478</cx:pt>
          <cx:pt idx="356">44935</cx:pt>
          <cx:pt idx="357">44277</cx:pt>
          <cx:pt idx="358">44974</cx:pt>
          <cx:pt idx="359">45013</cx:pt>
          <cx:pt idx="360">44963</cx:pt>
          <cx:pt idx="361">44768</cx:pt>
          <cx:pt idx="362">45097</cx:pt>
          <cx:pt idx="363">45090</cx:pt>
          <cx:pt idx="364">43803</cx:pt>
          <cx:pt idx="365">44991</cx:pt>
          <cx:pt idx="366">44470</cx:pt>
          <cx:pt idx="367">44189</cx:pt>
          <cx:pt idx="368">44802</cx:pt>
          <cx:pt idx="369">44897</cx:pt>
          <cx:pt idx="370">44956</cx:pt>
          <cx:pt idx="371">44543</cx:pt>
          <cx:pt idx="372">45112</cx:pt>
          <cx:pt idx="373">45109</cx:pt>
          <cx:pt idx="374">45076</cx:pt>
          <cx:pt idx="375">44989</cx:pt>
          <cx:pt idx="376">44972</cx:pt>
          <cx:pt idx="377">43740</cx:pt>
          <cx:pt idx="378">44865</cx:pt>
          <cx:pt idx="379">45121</cx:pt>
          <cx:pt idx="380">44563</cx:pt>
          <cx:pt idx="381">44665</cx:pt>
          <cx:pt idx="382">45121</cx:pt>
          <cx:pt idx="383">44933</cx:pt>
          <cx:pt idx="384">44905</cx:pt>
          <cx:pt idx="385">45011</cx:pt>
          <cx:pt idx="386">44792</cx:pt>
          <cx:pt idx="387">44851</cx:pt>
          <cx:pt idx="388">44607</cx:pt>
          <cx:pt idx="389">44485</cx:pt>
          <cx:pt idx="390">44402</cx:pt>
          <cx:pt idx="391">44682</cx:pt>
          <cx:pt idx="392">45062</cx:pt>
          <cx:pt idx="393">44739</cx:pt>
          <cx:pt idx="394">45025</cx:pt>
          <cx:pt idx="395">44202</cx:pt>
          <cx:pt idx="396">44179</cx:pt>
          <cx:pt idx="397">45102</cx:pt>
          <cx:pt idx="398">44993</cx:pt>
          <cx:pt idx="399">43880</cx:pt>
          <cx:pt idx="400">45140</cx:pt>
          <cx:pt idx="401">43841</cx:pt>
          <cx:pt idx="402">44703</cx:pt>
          <cx:pt idx="403">43739</cx:pt>
          <cx:pt idx="404">44743</cx:pt>
          <cx:pt idx="405">43651</cx:pt>
          <cx:pt idx="406">44722</cx:pt>
          <cx:pt idx="407">45130</cx:pt>
          <cx:pt idx="408">44786</cx:pt>
          <cx:pt idx="409">44831</cx:pt>
          <cx:pt idx="410">44631</cx:pt>
          <cx:pt idx="411">44955</cx:pt>
          <cx:pt idx="412">44461</cx:pt>
          <cx:pt idx="413">45041</cx:pt>
          <cx:pt idx="414">44728</cx:pt>
          <cx:pt idx="415">44813</cx:pt>
          <cx:pt idx="416">45113</cx:pt>
          <cx:pt idx="417">45042</cx:pt>
          <cx:pt idx="418">44804</cx:pt>
          <cx:pt idx="419">45012</cx:pt>
          <cx:pt idx="420">44073</cx:pt>
          <cx:pt idx="421">45076</cx:pt>
          <cx:pt idx="422">44168</cx:pt>
          <cx:pt idx="423">43682</cx:pt>
          <cx:pt idx="424">44906</cx:pt>
          <cx:pt idx="425">44485</cx:pt>
          <cx:pt idx="426">44876</cx:pt>
          <cx:pt idx="427">44602</cx:pt>
          <cx:pt idx="428">44387</cx:pt>
          <cx:pt idx="429">44820</cx:pt>
          <cx:pt idx="430">44260</cx:pt>
          <cx:pt idx="431">44961</cx:pt>
          <cx:pt idx="432">45036</cx:pt>
          <cx:pt idx="433">43958</cx:pt>
          <cx:pt idx="434">44947</cx:pt>
          <cx:pt idx="435">45103</cx:pt>
          <cx:pt idx="436">44966</cx:pt>
          <cx:pt idx="437">44253</cx:pt>
          <cx:pt idx="438">44723</cx:pt>
          <cx:pt idx="439">44867</cx:pt>
          <cx:pt idx="440">44878</cx:pt>
          <cx:pt idx="441">44307</cx:pt>
          <cx:pt idx="442">44791</cx:pt>
          <cx:pt idx="443">45089</cx:pt>
          <cx:pt idx="444">44845</cx:pt>
          <cx:pt idx="445">44791</cx:pt>
          <cx:pt idx="446">44491</cx:pt>
          <cx:pt idx="447">43928</cx:pt>
          <cx:pt idx="448">45067</cx:pt>
          <cx:pt idx="449">44276</cx:pt>
          <cx:pt idx="450">44463</cx:pt>
          <cx:pt idx="451">44948</cx:pt>
          <cx:pt idx="452">44225</cx:pt>
          <cx:pt idx="453">45016</cx:pt>
          <cx:pt idx="454">45096</cx:pt>
          <cx:pt idx="455">45043</cx:pt>
          <cx:pt idx="456">44348</cx:pt>
          <cx:pt idx="457">45131</cx:pt>
          <cx:pt idx="458">44691</cx:pt>
          <cx:pt idx="459">44954</cx:pt>
          <cx:pt idx="460">44642</cx:pt>
          <cx:pt idx="461">45138</cx:pt>
          <cx:pt idx="462">45062</cx:pt>
          <cx:pt idx="463">44355</cx:pt>
          <cx:pt idx="464">43783</cx:pt>
          <cx:pt idx="465">44291</cx:pt>
          <cx:pt idx="466">44761</cx:pt>
          <cx:pt idx="467">44669</cx:pt>
          <cx:pt idx="468">43564</cx:pt>
          <cx:pt idx="469">45056</cx:pt>
          <cx:pt idx="470">45087</cx:pt>
          <cx:pt idx="471">45066</cx:pt>
          <cx:pt idx="472">44137</cx:pt>
          <cx:pt idx="473">43947</cx:pt>
          <cx:pt idx="474">44692</cx:pt>
          <cx:pt idx="475">45008</cx:pt>
          <cx:pt idx="476">45105</cx:pt>
          <cx:pt idx="477">45092</cx:pt>
          <cx:pt idx="478">45035</cx:pt>
          <cx:pt idx="479">44944</cx:pt>
          <cx:pt idx="480">44865</cx:pt>
          <cx:pt idx="481">45007</cx:pt>
          <cx:pt idx="482">45056</cx:pt>
          <cx:pt idx="483">44785</cx:pt>
          <cx:pt idx="484">44939</cx:pt>
          <cx:pt idx="485">44855</cx:pt>
          <cx:pt idx="486">45052</cx:pt>
          <cx:pt idx="487">44426</cx:pt>
          <cx:pt idx="488">44364</cx:pt>
          <cx:pt idx="489">44725</cx:pt>
          <cx:pt idx="490">44388</cx:pt>
          <cx:pt idx="491">44896</cx:pt>
          <cx:pt idx="492">44516</cx:pt>
          <cx:pt idx="493">45128</cx:pt>
          <cx:pt idx="494">44446</cx:pt>
          <cx:pt idx="495">44570</cx:pt>
          <cx:pt idx="496">45020</cx:pt>
          <cx:pt idx="497">44758</cx:pt>
          <cx:pt idx="498">44755</cx:pt>
          <cx:pt idx="499">44661</cx:pt>
          <cx:pt idx="500">45085</cx:pt>
          <cx:pt idx="501">45074</cx:pt>
          <cx:pt idx="502">43491</cx:pt>
          <cx:pt idx="503">44470</cx:pt>
          <cx:pt idx="504">44722</cx:pt>
          <cx:pt idx="505">44469</cx:pt>
          <cx:pt idx="506">44559</cx:pt>
          <cx:pt idx="507">44272</cx:pt>
          <cx:pt idx="508">44896</cx:pt>
          <cx:pt idx="509">44408</cx:pt>
          <cx:pt idx="510">44807</cx:pt>
          <cx:pt idx="511">44807</cx:pt>
          <cx:pt idx="512">44741</cx:pt>
          <cx:pt idx="513">43578</cx:pt>
          <cx:pt idx="514">44912</cx:pt>
          <cx:pt idx="515">44716</cx:pt>
          <cx:pt idx="516">44617</cx:pt>
          <cx:pt idx="517">45059</cx:pt>
          <cx:pt idx="518">44279</cx:pt>
          <cx:pt idx="519">43941</cx:pt>
          <cx:pt idx="520">44603</cx:pt>
          <cx:pt idx="521">44953</cx:pt>
          <cx:pt idx="522">45098</cx:pt>
          <cx:pt idx="523">45063</cx:pt>
          <cx:pt idx="524">44732</cx:pt>
          <cx:pt idx="525">44447</cx:pt>
          <cx:pt idx="526">44839</cx:pt>
          <cx:pt idx="527">45106</cx:pt>
          <cx:pt idx="528">44875</cx:pt>
          <cx:pt idx="529">44983</cx:pt>
          <cx:pt idx="530">45012</cx:pt>
          <cx:pt idx="531">44782</cx:pt>
          <cx:pt idx="532">45086</cx:pt>
          <cx:pt idx="533">44590</cx:pt>
          <cx:pt idx="534">44485</cx:pt>
          <cx:pt idx="535">44981</cx:pt>
          <cx:pt idx="536">44969</cx:pt>
          <cx:pt idx="537">45071</cx:pt>
          <cx:pt idx="538">44608</cx:pt>
          <cx:pt idx="539">44951</cx:pt>
          <cx:pt idx="540">44773</cx:pt>
          <cx:pt idx="541">44509</cx:pt>
          <cx:pt idx="542">45109</cx:pt>
          <cx:pt idx="543">45052</cx:pt>
          <cx:pt idx="544">45114</cx:pt>
          <cx:pt idx="545">45136</cx:pt>
          <cx:pt idx="546">44339</cx:pt>
          <cx:pt idx="547">45048</cx:pt>
          <cx:pt idx="548">45084</cx:pt>
          <cx:pt idx="549">44936</cx:pt>
          <cx:pt idx="550">45119</cx:pt>
          <cx:pt idx="551">44385</cx:pt>
          <cx:pt idx="552">44503</cx:pt>
          <cx:pt idx="553">45109</cx:pt>
          <cx:pt idx="554">44944</cx:pt>
          <cx:pt idx="555">45055</cx:pt>
          <cx:pt idx="556">44329</cx:pt>
          <cx:pt idx="557">44711</cx:pt>
          <cx:pt idx="558">44557</cx:pt>
          <cx:pt idx="559">44405</cx:pt>
          <cx:pt idx="560">44991</cx:pt>
          <cx:pt idx="561">43891</cx:pt>
          <cx:pt idx="562">45133</cx:pt>
          <cx:pt idx="563">44561</cx:pt>
          <cx:pt idx="564">45067</cx:pt>
          <cx:pt idx="565">44812</cx:pt>
          <cx:pt idx="566">45042</cx:pt>
          <cx:pt idx="567">43934</cx:pt>
          <cx:pt idx="568">44778</cx:pt>
          <cx:pt idx="569">43750</cx:pt>
          <cx:pt idx="570">43980</cx:pt>
          <cx:pt idx="571">44600</cx:pt>
          <cx:pt idx="572">44973</cx:pt>
          <cx:pt idx="573">44139</cx:pt>
          <cx:pt idx="574">45121</cx:pt>
          <cx:pt idx="575">45054</cx:pt>
          <cx:pt idx="576">43837</cx:pt>
          <cx:pt idx="577">45032</cx:pt>
          <cx:pt idx="578">44987</cx:pt>
          <cx:pt idx="579">44649</cx:pt>
          <cx:pt idx="580">45144</cx:pt>
          <cx:pt idx="581">44214</cx:pt>
          <cx:pt idx="582">44444</cx:pt>
          <cx:pt idx="583">45060</cx:pt>
          <cx:pt idx="584">44847</cx:pt>
          <cx:pt idx="585">44498</cx:pt>
          <cx:pt idx="586">44033</cx:pt>
          <cx:pt idx="587">44984</cx:pt>
          <cx:pt idx="588">44003</cx:pt>
          <cx:pt idx="589">44150</cx:pt>
          <cx:pt idx="590">44894</cx:pt>
          <cx:pt idx="591">44814</cx:pt>
          <cx:pt idx="592">44529</cx:pt>
          <cx:pt idx="593">45135</cx:pt>
          <cx:pt idx="594">44931</cx:pt>
          <cx:pt idx="595">44369</cx:pt>
          <cx:pt idx="596">45100</cx:pt>
          <cx:pt idx="597">45138</cx:pt>
          <cx:pt idx="598">45030</cx:pt>
          <cx:pt idx="599">45007</cx:pt>
          <cx:pt idx="600">45137</cx:pt>
          <cx:pt idx="601">45066</cx:pt>
          <cx:pt idx="602">44014</cx:pt>
          <cx:pt idx="603">44185</cx:pt>
          <cx:pt idx="604">44776</cx:pt>
          <cx:pt idx="605">45053</cx:pt>
          <cx:pt idx="606">44937</cx:pt>
          <cx:pt idx="607">44828</cx:pt>
          <cx:pt idx="608">44644</cx:pt>
          <cx:pt idx="609">45099</cx:pt>
          <cx:pt idx="610">44735</cx:pt>
          <cx:pt idx="611">45079</cx:pt>
          <cx:pt idx="612">44799</cx:pt>
          <cx:pt idx="613">45137</cx:pt>
          <cx:pt idx="614">44957</cx:pt>
          <cx:pt idx="615">44644</cx:pt>
          <cx:pt idx="616">44189</cx:pt>
          <cx:pt idx="617">44272</cx:pt>
          <cx:pt idx="618">44159</cx:pt>
          <cx:pt idx="619">44689</cx:pt>
          <cx:pt idx="620">45072</cx:pt>
          <cx:pt idx="621">44961</cx:pt>
          <cx:pt idx="622">45061</cx:pt>
          <cx:pt idx="623">45117</cx:pt>
          <cx:pt idx="624">45024</cx:pt>
          <cx:pt idx="625">43976</cx:pt>
          <cx:pt idx="626">45026</cx:pt>
          <cx:pt idx="627">45033</cx:pt>
          <cx:pt idx="628">44776</cx:pt>
          <cx:pt idx="629">44328</cx:pt>
          <cx:pt idx="630">44978</cx:pt>
          <cx:pt idx="631">45116</cx:pt>
          <cx:pt idx="632">45060</cx:pt>
          <cx:pt idx="633">44425</cx:pt>
          <cx:pt idx="634">44683</cx:pt>
          <cx:pt idx="635">43900</cx:pt>
          <cx:pt idx="636">45128</cx:pt>
          <cx:pt idx="637">44969</cx:pt>
          <cx:pt idx="638">44770</cx:pt>
          <cx:pt idx="639">44829</cx:pt>
          <cx:pt idx="640">44723</cx:pt>
          <cx:pt idx="641">44994</cx:pt>
          <cx:pt idx="642">44536</cx:pt>
          <cx:pt idx="643">45080</cx:pt>
          <cx:pt idx="644">45118</cx:pt>
          <cx:pt idx="645">44557</cx:pt>
          <cx:pt idx="646">44454</cx:pt>
          <cx:pt idx="647">43584</cx:pt>
          <cx:pt idx="648">44789</cx:pt>
          <cx:pt idx="649">44771</cx:pt>
          <cx:pt idx="650">43857</cx:pt>
          <cx:pt idx="651">44843</cx:pt>
          <cx:pt idx="652">44796</cx:pt>
          <cx:pt idx="653">45117</cx:pt>
          <cx:pt idx="654">45097</cx:pt>
          <cx:pt idx="655">45099</cx:pt>
          <cx:pt idx="656">44626</cx:pt>
          <cx:pt idx="657">44223</cx:pt>
          <cx:pt idx="658">44373</cx:pt>
          <cx:pt idx="659">44269</cx:pt>
          <cx:pt idx="660">44156</cx:pt>
          <cx:pt idx="661">44731</cx:pt>
          <cx:pt idx="662">44829</cx:pt>
          <cx:pt idx="663">44557</cx:pt>
          <cx:pt idx="664">45135</cx:pt>
          <cx:pt idx="665">44960</cx:pt>
          <cx:pt idx="666">44929</cx:pt>
          <cx:pt idx="667">45132</cx:pt>
          <cx:pt idx="668">44962</cx:pt>
          <cx:pt idx="669">44477</cx:pt>
          <cx:pt idx="670">44533</cx:pt>
          <cx:pt idx="671">44401</cx:pt>
          <cx:pt idx="672">44891</cx:pt>
          <cx:pt idx="673">45076</cx:pt>
          <cx:pt idx="674">45119</cx:pt>
          <cx:pt idx="675">44206</cx:pt>
          <cx:pt idx="676">44468</cx:pt>
          <cx:pt idx="677">43557</cx:pt>
          <cx:pt idx="678">44425</cx:pt>
          <cx:pt idx="679">45083</cx:pt>
          <cx:pt idx="680">43635</cx:pt>
          <cx:pt idx="681">44514</cx:pt>
          <cx:pt idx="682">44647</cx:pt>
          <cx:pt idx="683">45101</cx:pt>
          <cx:pt idx="684">44486</cx:pt>
          <cx:pt idx="685">44337</cx:pt>
          <cx:pt idx="686">44951</cx:pt>
          <cx:pt idx="687">44224</cx:pt>
          <cx:pt idx="688">45057</cx:pt>
          <cx:pt idx="689">45074</cx:pt>
          <cx:pt idx="690">45000</cx:pt>
          <cx:pt idx="691">44260</cx:pt>
          <cx:pt idx="692">44520</cx:pt>
          <cx:pt idx="693">43955</cx:pt>
          <cx:pt idx="694">44938</cx:pt>
          <cx:pt idx="695">45120</cx:pt>
          <cx:pt idx="696">44345</cx:pt>
          <cx:pt idx="697">44545</cx:pt>
          <cx:pt idx="698">44538</cx:pt>
          <cx:pt idx="699">44479</cx:pt>
          <cx:pt idx="700">44370</cx:pt>
          <cx:pt idx="701">45061</cx:pt>
          <cx:pt idx="702">44966</cx:pt>
          <cx:pt idx="703">44345</cx:pt>
          <cx:pt idx="704">44799</cx:pt>
          <cx:pt idx="705">44525</cx:pt>
          <cx:pt idx="706">45056</cx:pt>
          <cx:pt idx="707">44984</cx:pt>
          <cx:pt idx="708">44937</cx:pt>
          <cx:pt idx="709">44351</cx:pt>
          <cx:pt idx="710">44293</cx:pt>
          <cx:pt idx="711">43459</cx:pt>
          <cx:pt idx="712">44931</cx:pt>
          <cx:pt idx="713">45074</cx:pt>
          <cx:pt idx="714">44709</cx:pt>
          <cx:pt idx="715">45032</cx:pt>
          <cx:pt idx="716">44102</cx:pt>
          <cx:pt idx="717">44363</cx:pt>
          <cx:pt idx="718">44682</cx:pt>
          <cx:pt idx="719">45104</cx:pt>
          <cx:pt idx="720">44854</cx:pt>
          <cx:pt idx="721">45142</cx:pt>
          <cx:pt idx="722">44219</cx:pt>
          <cx:pt idx="723">45091</cx:pt>
          <cx:pt idx="724">44799</cx:pt>
          <cx:pt idx="725">44876</cx:pt>
          <cx:pt idx="726">44405</cx:pt>
          <cx:pt idx="727">44387</cx:pt>
          <cx:pt idx="728">43763</cx:pt>
          <cx:pt idx="729">45087</cx:pt>
          <cx:pt idx="730">44924</cx:pt>
          <cx:pt idx="731">44676</cx:pt>
          <cx:pt idx="732">44475</cx:pt>
          <cx:pt idx="733">44222</cx:pt>
          <cx:pt idx="734">44086</cx:pt>
          <cx:pt idx="735">45053</cx:pt>
          <cx:pt idx="736">44454</cx:pt>
          <cx:pt idx="737">44861</cx:pt>
          <cx:pt idx="738">45142</cx:pt>
          <cx:pt idx="739">44909</cx:pt>
          <cx:pt idx="740">44432</cx:pt>
          <cx:pt idx="741">45100</cx:pt>
          <cx:pt idx="742">44507</cx:pt>
          <cx:pt idx="743">44462</cx:pt>
          <cx:pt idx="744">45028</cx:pt>
          <cx:pt idx="745">45051</cx:pt>
          <cx:pt idx="746">44164</cx:pt>
          <cx:pt idx="747">45015</cx:pt>
          <cx:pt idx="748">44537</cx:pt>
          <cx:pt idx="749">44787</cx:pt>
          <cx:pt idx="750">44960</cx:pt>
          <cx:pt idx="751">44521</cx:pt>
          <cx:pt idx="752">43703</cx:pt>
          <cx:pt idx="753">45065</cx:pt>
          <cx:pt idx="754">44795</cx:pt>
          <cx:pt idx="755">44944</cx:pt>
          <cx:pt idx="756">44891</cx:pt>
          <cx:pt idx="757">45078</cx:pt>
          <cx:pt idx="758">44567</cx:pt>
          <cx:pt idx="759">44523</cx:pt>
          <cx:pt idx="760">45098</cx:pt>
          <cx:pt idx="761">44393</cx:pt>
          <cx:pt idx="762">44862</cx:pt>
          <cx:pt idx="763">45118</cx:pt>
          <cx:pt idx="764">43910</cx:pt>
          <cx:pt idx="765">44066</cx:pt>
          <cx:pt idx="766">44049</cx:pt>
          <cx:pt idx="767">44654</cx:pt>
          <cx:pt idx="768">44337</cx:pt>
          <cx:pt idx="769">44655</cx:pt>
          <cx:pt idx="770">45080</cx:pt>
          <cx:pt idx="771">44413</cx:pt>
          <cx:pt idx="772">44901</cx:pt>
          <cx:pt idx="773">45064</cx:pt>
          <cx:pt idx="774">45061</cx:pt>
          <cx:pt idx="775">43993</cx:pt>
          <cx:pt idx="776">44676</cx:pt>
          <cx:pt idx="777">43713</cx:pt>
          <cx:pt idx="778">44786</cx:pt>
          <cx:pt idx="779">44826</cx:pt>
          <cx:pt idx="780">44303</cx:pt>
          <cx:pt idx="781">43868</cx:pt>
          <cx:pt idx="782">44996</cx:pt>
          <cx:pt idx="783">44235</cx:pt>
          <cx:pt idx="784">45099</cx:pt>
          <cx:pt idx="785">44431</cx:pt>
          <cx:pt idx="786">44981</cx:pt>
          <cx:pt idx="787">44374</cx:pt>
          <cx:pt idx="788">44830</cx:pt>
          <cx:pt idx="789">44864</cx:pt>
          <cx:pt idx="790">45041</cx:pt>
          <cx:pt idx="791">45135</cx:pt>
          <cx:pt idx="792">44447</cx:pt>
          <cx:pt idx="793">44752</cx:pt>
          <cx:pt idx="794">45093</cx:pt>
          <cx:pt idx="795">44596</cx:pt>
          <cx:pt idx="796">45012</cx:pt>
          <cx:pt idx="797">44914</cx:pt>
          <cx:pt idx="798">44757</cx:pt>
          <cx:pt idx="799">43955</cx:pt>
          <cx:pt idx="800">44625</cx:pt>
          <cx:pt idx="801">44487</cx:pt>
          <cx:pt idx="802">45131</cx:pt>
          <cx:pt idx="803">44694</cx:pt>
          <cx:pt idx="804">44676</cx:pt>
          <cx:pt idx="805">45001</cx:pt>
          <cx:pt idx="806">44216</cx:pt>
          <cx:pt idx="807">45025</cx:pt>
          <cx:pt idx="808">45053</cx:pt>
          <cx:pt idx="809">43537</cx:pt>
          <cx:pt idx="810">44878</cx:pt>
          <cx:pt idx="811">45026</cx:pt>
          <cx:pt idx="812">43451</cx:pt>
          <cx:pt idx="813">44033</cx:pt>
          <cx:pt idx="814">44860</cx:pt>
          <cx:pt idx="815">44187</cx:pt>
          <cx:pt idx="816">45013</cx:pt>
          <cx:pt idx="817">44862</cx:pt>
          <cx:pt idx="818">44323</cx:pt>
          <cx:pt idx="819">44751</cx:pt>
          <cx:pt idx="820">43825</cx:pt>
          <cx:pt idx="821">44523</cx:pt>
          <cx:pt idx="822">44274</cx:pt>
          <cx:pt idx="823">44542</cx:pt>
          <cx:pt idx="824">45032</cx:pt>
          <cx:pt idx="825">44338</cx:pt>
          <cx:pt idx="826">44665</cx:pt>
          <cx:pt idx="827">44120</cx:pt>
          <cx:pt idx="828">45050</cx:pt>
          <cx:pt idx="829">44365</cx:pt>
          <cx:pt idx="830">44826</cx:pt>
          <cx:pt idx="831">43672</cx:pt>
          <cx:pt idx="832">44772</cx:pt>
          <cx:pt idx="833">45128</cx:pt>
          <cx:pt idx="834">44352</cx:pt>
          <cx:pt idx="835">44792</cx:pt>
          <cx:pt idx="836">44933</cx:pt>
          <cx:pt idx="837">44982</cx:pt>
          <cx:pt idx="838">45127</cx:pt>
          <cx:pt idx="839">44338</cx:pt>
          <cx:pt idx="840">43808</cx:pt>
          <cx:pt idx="841">44958</cx:pt>
          <cx:pt idx="842">44832</cx:pt>
          <cx:pt idx="843">44733</cx:pt>
          <cx:pt idx="844">44985</cx:pt>
          <cx:pt idx="845">45141</cx:pt>
          <cx:pt idx="846">44875</cx:pt>
          <cx:pt idx="847">44738</cx:pt>
          <cx:pt idx="848">44541</cx:pt>
          <cx:pt idx="849">44712</cx:pt>
          <cx:pt idx="850">44600</cx:pt>
          <cx:pt idx="851">45047</cx:pt>
          <cx:pt idx="852">44660</cx:pt>
          <cx:pt idx="853">43705</cx:pt>
          <cx:pt idx="854">44261</cx:pt>
          <cx:pt idx="855">44724</cx:pt>
          <cx:pt idx="856">45132</cx:pt>
          <cx:pt idx="857">44568</cx:pt>
          <cx:pt idx="858">44699</cx:pt>
          <cx:pt idx="859">45112</cx:pt>
          <cx:pt idx="860">44285</cx:pt>
          <cx:pt idx="861">44239</cx:pt>
          <cx:pt idx="862">44868</cx:pt>
          <cx:pt idx="863">44521</cx:pt>
          <cx:pt idx="864">43749</cx:pt>
          <cx:pt idx="865">44877</cx:pt>
          <cx:pt idx="866">45064</cx:pt>
          <cx:pt idx="867">44778</cx:pt>
          <cx:pt idx="868">44674</cx:pt>
          <cx:pt idx="869">44634</cx:pt>
          <cx:pt idx="870">44969</cx:pt>
          <cx:pt idx="871">44911</cx:pt>
          <cx:pt idx="872">45142</cx:pt>
          <cx:pt idx="873">45144</cx:pt>
          <cx:pt idx="874">44797</cx:pt>
          <cx:pt idx="875">44446</cx:pt>
          <cx:pt idx="876">45123</cx:pt>
          <cx:pt idx="877">44071</cx:pt>
          <cx:pt idx="878">43506</cx:pt>
          <cx:pt idx="879">45133</cx:pt>
          <cx:pt idx="880">44457</cx:pt>
          <cx:pt idx="881">43524</cx:pt>
          <cx:pt idx="882">45070</cx:pt>
          <cx:pt idx="883">44723</cx:pt>
          <cx:pt idx="884">44815</cx:pt>
          <cx:pt idx="885">45094</cx:pt>
          <cx:pt idx="886">44091</cx:pt>
          <cx:pt idx="887">44984</cx:pt>
          <cx:pt idx="888">44452</cx:pt>
          <cx:pt idx="889">44902</cx:pt>
          <cx:pt idx="890">44898</cx:pt>
          <cx:pt idx="891">45109</cx:pt>
          <cx:pt idx="892">43579</cx:pt>
          <cx:pt idx="893">44487</cx:pt>
          <cx:pt idx="894">45033</cx:pt>
          <cx:pt idx="895">45129</cx:pt>
          <cx:pt idx="896">45052</cx:pt>
          <cx:pt idx="897">45102</cx:pt>
          <cx:pt idx="898">44449</cx:pt>
          <cx:pt idx="899">44991</cx:pt>
          <cx:pt idx="900">45036</cx:pt>
          <cx:pt idx="901">44789</cx:pt>
          <cx:pt idx="902">45141</cx:pt>
          <cx:pt idx="903">44460</cx:pt>
          <cx:pt idx="904">45143</cx:pt>
          <cx:pt idx="905">45132</cx:pt>
          <cx:pt idx="906">44558</cx:pt>
          <cx:pt idx="907">44876</cx:pt>
          <cx:pt idx="908">44693</cx:pt>
          <cx:pt idx="909">44987</cx:pt>
          <cx:pt idx="910">44987</cx:pt>
          <cx:pt idx="911">44940</cx:pt>
          <cx:pt idx="912">44723</cx:pt>
          <cx:pt idx="913">44852</cx:pt>
          <cx:pt idx="914">44631</cx:pt>
          <cx:pt idx="915">44235</cx:pt>
          <cx:pt idx="916">44784</cx:pt>
          <cx:pt idx="917">45076</cx:pt>
          <cx:pt idx="918">45110</cx:pt>
          <cx:pt idx="919">45139</cx:pt>
          <cx:pt idx="920">44873</cx:pt>
          <cx:pt idx="921">44119</cx:pt>
          <cx:pt idx="922">44422</cx:pt>
          <cx:pt idx="923">45126</cx:pt>
          <cx:pt idx="924">43847</cx:pt>
          <cx:pt idx="925">44533</cx:pt>
          <cx:pt idx="926">44120</cx:pt>
          <cx:pt idx="927">45095</cx:pt>
          <cx:pt idx="928">45078</cx:pt>
          <cx:pt idx="929">44778</cx:pt>
          <cx:pt idx="930">44812</cx:pt>
          <cx:pt idx="931">44080</cx:pt>
          <cx:pt idx="932">43970</cx:pt>
          <cx:pt idx="933">45047</cx:pt>
          <cx:pt idx="934">44685</cx:pt>
          <cx:pt idx="935">44547</cx:pt>
          <cx:pt idx="936">43692</cx:pt>
          <cx:pt idx="937">44818</cx:pt>
          <cx:pt idx="938">44300</cx:pt>
          <cx:pt idx="939">44379</cx:pt>
          <cx:pt idx="940">45121</cx:pt>
          <cx:pt idx="941">43928</cx:pt>
          <cx:pt idx="942">45116</cx:pt>
          <cx:pt idx="943">45007</cx:pt>
          <cx:pt idx="944">44175</cx:pt>
          <cx:pt idx="945">44586</cx:pt>
          <cx:pt idx="946">44829</cx:pt>
          <cx:pt idx="947">45055</cx:pt>
          <cx:pt idx="948">44939</cx:pt>
          <cx:pt idx="949">44887</cx:pt>
          <cx:pt idx="950">44732</cx:pt>
          <cx:pt idx="951">45142</cx:pt>
          <cx:pt idx="952">44383</cx:pt>
          <cx:pt idx="953">43747</cx:pt>
          <cx:pt idx="954">45102</cx:pt>
          <cx:pt idx="955">44821</cx:pt>
          <cx:pt idx="956">44965</cx:pt>
          <cx:pt idx="957">43979</cx:pt>
          <cx:pt idx="958">44449</cx:pt>
          <cx:pt idx="959">44960</cx:pt>
          <cx:pt idx="960">44975</cx:pt>
          <cx:pt idx="961">44505</cx:pt>
          <cx:pt idx="962">44648</cx:pt>
          <cx:pt idx="963">45065</cx:pt>
          <cx:pt idx="964">44781</cx:pt>
          <cx:pt idx="965">44879</cx:pt>
          <cx:pt idx="966">45072</cx:pt>
          <cx:pt idx="967">45138</cx:pt>
          <cx:pt idx="968">44775</cx:pt>
          <cx:pt idx="969">44336</cx:pt>
          <cx:pt idx="970">44481</cx:pt>
          <cx:pt idx="971">44507</cx:pt>
          <cx:pt idx="972">44866</cx:pt>
          <cx:pt idx="973">44651</cx:pt>
          <cx:pt idx="974">44802</cx:pt>
          <cx:pt idx="975">45052</cx:pt>
          <cx:pt idx="976">45007</cx:pt>
          <cx:pt idx="977">45109</cx:pt>
          <cx:pt idx="978">44734</cx:pt>
          <cx:pt idx="979">44022</cx:pt>
          <cx:pt idx="980">44941</cx:pt>
          <cx:pt idx="981">44888</cx:pt>
          <cx:pt idx="982">43681</cx:pt>
          <cx:pt idx="983">44907</cx:pt>
          <cx:pt idx="984">44391</cx:pt>
          <cx:pt idx="985">44988</cx:pt>
          <cx:pt idx="986">44314</cx:pt>
          <cx:pt idx="987">45143</cx:pt>
          <cx:pt idx="988">44854</cx:pt>
          <cx:pt idx="989">45089</cx:pt>
          <cx:pt idx="990">45017</cx:pt>
          <cx:pt idx="991">44720</cx:pt>
          <cx:pt idx="992">44751</cx:pt>
          <cx:pt idx="993">44900</cx:pt>
          <cx:pt idx="994">45135</cx:pt>
          <cx:pt idx="995">45100</cx:pt>
          <cx:pt idx="996">44785</cx:pt>
          <cx:pt idx="997">43826</cx:pt>
          <cx:pt idx="998">44851</cx:pt>
          <cx:pt idx="999">44486</cx:pt>
          <cx:pt idx="1000">44669</cx:pt>
          <cx:pt idx="1001">43751</cx:pt>
          <cx:pt idx="1002">44738</cx:pt>
          <cx:pt idx="1003">44495</cx:pt>
          <cx:pt idx="1004">44824</cx:pt>
          <cx:pt idx="1005">45033</cx:pt>
          <cx:pt idx="1006">44946</cx:pt>
          <cx:pt idx="1007">45131</cx:pt>
          <cx:pt idx="1008">44772</cx:pt>
          <cx:pt idx="1009">43851</cx:pt>
          <cx:pt idx="1010">44905</cx:pt>
          <cx:pt idx="1011">44879</cx:pt>
          <cx:pt idx="1012">44841</cx:pt>
          <cx:pt idx="1013">45077</cx:pt>
          <cx:pt idx="1014">44975</cx:pt>
          <cx:pt idx="1015">44023</cx:pt>
          <cx:pt idx="1016">44496</cx:pt>
          <cx:pt idx="1017">45014</cx:pt>
          <cx:pt idx="1018">45104</cx:pt>
          <cx:pt idx="1019">44552</cx:pt>
          <cx:pt idx="1020">44642</cx:pt>
          <cx:pt idx="1021">44003</cx:pt>
          <cx:pt idx="1022">45049</cx:pt>
          <cx:pt idx="1023">43906</cx:pt>
          <cx:pt idx="1024">45016</cx:pt>
          <cx:pt idx="1025">45114</cx:pt>
          <cx:pt idx="1026">44924</cx:pt>
          <cx:pt idx="1027">44589</cx:pt>
          <cx:pt idx="1028">45137</cx:pt>
          <cx:pt idx="1029">45137</cx:pt>
          <cx:pt idx="1030">44850</cx:pt>
          <cx:pt idx="1031">45134</cx:pt>
          <cx:pt idx="1032">45119</cx:pt>
          <cx:pt idx="1033">45053</cx:pt>
          <cx:pt idx="1034">45141</cx:pt>
          <cx:pt idx="1035">44763</cx:pt>
          <cx:pt idx="1036">43748</cx:pt>
          <cx:pt idx="1037">45113</cx:pt>
          <cx:pt idx="1038">44826</cx:pt>
          <cx:pt idx="1039">45056</cx:pt>
          <cx:pt idx="1040">44873</cx:pt>
          <cx:pt idx="1041">45086</cx:pt>
          <cx:pt idx="1042">44979</cx:pt>
          <cx:pt idx="1043">43838</cx:pt>
          <cx:pt idx="1044">43433</cx:pt>
          <cx:pt idx="1045">44904</cx:pt>
          <cx:pt idx="1046">45142</cx:pt>
          <cx:pt idx="1047">45100</cx:pt>
          <cx:pt idx="1048">45111</cx:pt>
          <cx:pt idx="1049">43968</cx:pt>
          <cx:pt idx="1050">45119</cx:pt>
          <cx:pt idx="1051">44195</cx:pt>
          <cx:pt idx="1052">44544</cx:pt>
          <cx:pt idx="1053">45021</cx:pt>
          <cx:pt idx="1054">44923</cx:pt>
          <cx:pt idx="1055">44769</cx:pt>
          <cx:pt idx="1056">44225</cx:pt>
          <cx:pt idx="1057">44005</cx:pt>
          <cx:pt idx="1058">45059</cx:pt>
          <cx:pt idx="1059">45144</cx:pt>
          <cx:pt idx="1060">44254</cx:pt>
          <cx:pt idx="1061">45025</cx:pt>
          <cx:pt idx="1062">44532</cx:pt>
          <cx:pt idx="1063">43692</cx:pt>
          <cx:pt idx="1064">44888</cx:pt>
          <cx:pt idx="1065">44242</cx:pt>
          <cx:pt idx="1066">43535</cx:pt>
          <cx:pt idx="1067">44993</cx:pt>
          <cx:pt idx="1068">45044</cx:pt>
          <cx:pt idx="1069">44965</cx:pt>
          <cx:pt idx="1070">45133</cx:pt>
          <cx:pt idx="1071">45132</cx:pt>
          <cx:pt idx="1072">44528</cx:pt>
          <cx:pt idx="1073">45015</cx:pt>
          <cx:pt idx="1074">45007</cx:pt>
          <cx:pt idx="1075">45042</cx:pt>
          <cx:pt idx="1076">44827</cx:pt>
          <cx:pt idx="1077">43655</cx:pt>
          <cx:pt idx="1078">44730</cx:pt>
          <cx:pt idx="1079">44102</cx:pt>
          <cx:pt idx="1080">44520</cx:pt>
          <cx:pt idx="1081">44572</cx:pt>
          <cx:pt idx="1082">45125</cx:pt>
          <cx:pt idx="1083">44946</cx:pt>
          <cx:pt idx="1084">45018</cx:pt>
          <cx:pt idx="1085">44793</cx:pt>
          <cx:pt idx="1086">44405</cx:pt>
          <cx:pt idx="1087">44082</cx:pt>
          <cx:pt idx="1088">44446</cx:pt>
          <cx:pt idx="1089">44841</cx:pt>
          <cx:pt idx="1090">45080</cx:pt>
          <cx:pt idx="1091">45095</cx:pt>
          <cx:pt idx="1092">45125</cx:pt>
          <cx:pt idx="1093">44982</cx:pt>
          <cx:pt idx="1094">43787</cx:pt>
          <cx:pt idx="1095">44751</cx:pt>
          <cx:pt idx="1096">44979</cx:pt>
          <cx:pt idx="1097">44044</cx:pt>
          <cx:pt idx="1098">44715</cx:pt>
          <cx:pt idx="1099">44818</cx:pt>
          <cx:pt idx="1100">44646</cx:pt>
          <cx:pt idx="1101">44804</cx:pt>
          <cx:pt idx="1102">44430</cx:pt>
          <cx:pt idx="1103">44919</cx:pt>
          <cx:pt idx="1104">43796</cx:pt>
          <cx:pt idx="1105">44259</cx:pt>
          <cx:pt idx="1106">44559</cx:pt>
          <cx:pt idx="1107">45125</cx:pt>
          <cx:pt idx="1108">44425</cx:pt>
          <cx:pt idx="1109">45061</cx:pt>
          <cx:pt idx="1110">43904</cx:pt>
          <cx:pt idx="1111">45022</cx:pt>
          <cx:pt idx="1112">44708</cx:pt>
          <cx:pt idx="1113">44937</cx:pt>
          <cx:pt idx="1114">44289</cx:pt>
          <cx:pt idx="1115">45141</cx:pt>
          <cx:pt idx="1116">44891</cx:pt>
          <cx:pt idx="1117">44754</cx:pt>
          <cx:pt idx="1118">44613</cx:pt>
          <cx:pt idx="1119">45047</cx:pt>
          <cx:pt idx="1120">45143</cx:pt>
          <cx:pt idx="1121">44859</cx:pt>
          <cx:pt idx="1122">44858</cx:pt>
          <cx:pt idx="1123">44809</cx:pt>
          <cx:pt idx="1124">44947</cx:pt>
          <cx:pt idx="1125">45044</cx:pt>
          <cx:pt idx="1126">44541</cx:pt>
          <cx:pt idx="1127">44920</cx:pt>
          <cx:pt idx="1128">44875</cx:pt>
          <cx:pt idx="1129">45111</cx:pt>
          <cx:pt idx="1130">44909</cx:pt>
          <cx:pt idx="1131">45089</cx:pt>
          <cx:pt idx="1132">44482</cx:pt>
          <cx:pt idx="1133">44891</cx:pt>
          <cx:pt idx="1134">44499</cx:pt>
          <cx:pt idx="1135">45134</cx:pt>
          <cx:pt idx="1136">44691</cx:pt>
          <cx:pt idx="1137">45111</cx:pt>
          <cx:pt idx="1138">45108</cx:pt>
          <cx:pt idx="1139">44510</cx:pt>
          <cx:pt idx="1140">44837</cx:pt>
          <cx:pt idx="1141">45026</cx:pt>
          <cx:pt idx="1142">45101</cx:pt>
          <cx:pt idx="1143">44320</cx:pt>
          <cx:pt idx="1144">44997</cx:pt>
          <cx:pt idx="1145">45072</cx:pt>
          <cx:pt idx="1146">44750</cx:pt>
          <cx:pt idx="1147">44568</cx:pt>
          <cx:pt idx="1148">44659</cx:pt>
          <cx:pt idx="1149">43752</cx:pt>
          <cx:pt idx="1150">44857</cx:pt>
          <cx:pt idx="1151">43955</cx:pt>
          <cx:pt idx="1152">45043</cx:pt>
          <cx:pt idx="1153">44589</cx:pt>
          <cx:pt idx="1154">44993</cx:pt>
          <cx:pt idx="1155">43811</cx:pt>
          <cx:pt idx="1156">44866</cx:pt>
          <cx:pt idx="1157">44726</cx:pt>
          <cx:pt idx="1158">44058</cx:pt>
          <cx:pt idx="1159">44622</cx:pt>
          <cx:pt idx="1160">44807</cx:pt>
          <cx:pt idx="1161">44877</cx:pt>
          <cx:pt idx="1162">44630</cx:pt>
          <cx:pt idx="1163">45060</cx:pt>
          <cx:pt idx="1164">44990</cx:pt>
          <cx:pt idx="1165">44823</cx:pt>
          <cx:pt idx="1166">45109</cx:pt>
          <cx:pt idx="1167">45114</cx:pt>
          <cx:pt idx="1168">45018</cx:pt>
          <cx:pt idx="1169">45123</cx:pt>
          <cx:pt idx="1170">45021</cx:pt>
          <cx:pt idx="1171">44920</cx:pt>
          <cx:pt idx="1172">44715</cx:pt>
          <cx:pt idx="1173">44853</cx:pt>
          <cx:pt idx="1174">44673</cx:pt>
          <cx:pt idx="1175">44185</cx:pt>
          <cx:pt idx="1176">45069</cx:pt>
          <cx:pt idx="1177">45066</cx:pt>
          <cx:pt idx="1178">44858</cx:pt>
          <cx:pt idx="1179">45057</cx:pt>
          <cx:pt idx="1180">45061</cx:pt>
          <cx:pt idx="1181">44718</cx:pt>
          <cx:pt idx="1182">45114</cx:pt>
          <cx:pt idx="1183">44531</cx:pt>
          <cx:pt idx="1184">43875</cx:pt>
          <cx:pt idx="1185">44187</cx:pt>
          <cx:pt idx="1186">43830</cx:pt>
          <cx:pt idx="1187">44757</cx:pt>
          <cx:pt idx="1188">44860</cx:pt>
          <cx:pt idx="1189">45134</cx:pt>
          <cx:pt idx="1190">45045</cx:pt>
          <cx:pt idx="1191">44992</cx:pt>
          <cx:pt idx="1192">45128</cx:pt>
          <cx:pt idx="1193">45098</cx:pt>
          <cx:pt idx="1194">44764</cx:pt>
          <cx:pt idx="1195">45012</cx:pt>
          <cx:pt idx="1196">44850</cx:pt>
          <cx:pt idx="1197">44367</cx:pt>
          <cx:pt idx="1198">45133</cx:pt>
          <cx:pt idx="1199">44983</cx:pt>
          <cx:pt idx="1200">44799</cx:pt>
          <cx:pt idx="1201">44871</cx:pt>
          <cx:pt idx="1202">44335</cx:pt>
          <cx:pt idx="1203">44971</cx:pt>
          <cx:pt idx="1204">44055</cx:pt>
          <cx:pt idx="1205">44488</cx:pt>
          <cx:pt idx="1206">44966</cx:pt>
          <cx:pt idx="1207">44771</cx:pt>
          <cx:pt idx="1208">44843</cx:pt>
          <cx:pt idx="1209">45117</cx:pt>
          <cx:pt idx="1210">44798</cx:pt>
          <cx:pt idx="1211">45069</cx:pt>
          <cx:pt idx="1212">44168</cx:pt>
          <cx:pt idx="1213">44410</cx:pt>
          <cx:pt idx="1214">44747</cx:pt>
          <cx:pt idx="1215">44317</cx:pt>
          <cx:pt idx="1216">45047</cx:pt>
          <cx:pt idx="1217">45048</cx:pt>
          <cx:pt idx="1218">44963</cx:pt>
          <cx:pt idx="1219">44342</cx:pt>
          <cx:pt idx="1220">44968</cx:pt>
          <cx:pt idx="1221">45140</cx:pt>
          <cx:pt idx="1222">45024</cx:pt>
          <cx:pt idx="1223">45042</cx:pt>
          <cx:pt idx="1224">44897</cx:pt>
          <cx:pt idx="1225">44874</cx:pt>
          <cx:pt idx="1226">44305</cx:pt>
          <cx:pt idx="1227">44949</cx:pt>
          <cx:pt idx="1228">45140</cx:pt>
          <cx:pt idx="1229">45065</cx:pt>
          <cx:pt idx="1230">45095</cx:pt>
          <cx:pt idx="1231">45105</cx:pt>
          <cx:pt idx="1232">44939</cx:pt>
          <cx:pt idx="1233">43547</cx:pt>
          <cx:pt idx="1234">45132</cx:pt>
          <cx:pt idx="1235">44124</cx:pt>
          <cx:pt idx="1236">45074</cx:pt>
          <cx:pt idx="1237">44537</cx:pt>
          <cx:pt idx="1238">44999</cx:pt>
          <cx:pt idx="1239">45046</cx:pt>
          <cx:pt idx="1240">45075</cx:pt>
          <cx:pt idx="1241">45070</cx:pt>
          <cx:pt idx="1242">44679</cx:pt>
          <cx:pt idx="1243">44672</cx:pt>
          <cx:pt idx="1244">45012</cx:pt>
          <cx:pt idx="1245">44856</cx:pt>
          <cx:pt idx="1246">45020</cx:pt>
          <cx:pt idx="1247">43696</cx:pt>
          <cx:pt idx="1248">44816</cx:pt>
          <cx:pt idx="1249">44881</cx:pt>
          <cx:pt idx="1250">43843</cx:pt>
          <cx:pt idx="1251">45101</cx:pt>
          <cx:pt idx="1252">44754</cx:pt>
          <cx:pt idx="1253">44818</cx:pt>
          <cx:pt idx="1254">44282</cx:pt>
          <cx:pt idx="1255">45087</cx:pt>
          <cx:pt idx="1256">43598</cx:pt>
          <cx:pt idx="1257">45141</cx:pt>
          <cx:pt idx="1258">44523</cx:pt>
          <cx:pt idx="1259">44695</cx:pt>
          <cx:pt idx="1260">44878</cx:pt>
          <cx:pt idx="1261">44484</cx:pt>
          <cx:pt idx="1262">44618</cx:pt>
          <cx:pt idx="1263">44191</cx:pt>
          <cx:pt idx="1264">44928</cx:pt>
          <cx:pt idx="1265">44240</cx:pt>
          <cx:pt idx="1266">44971</cx:pt>
          <cx:pt idx="1267">44572</cx:pt>
          <cx:pt idx="1268">44512</cx:pt>
          <cx:pt idx="1269">44006</cx:pt>
          <cx:pt idx="1270">44016</cx:pt>
          <cx:pt idx="1271">44573</cx:pt>
          <cx:pt idx="1272">45100</cx:pt>
          <cx:pt idx="1273">45144</cx:pt>
          <cx:pt idx="1274">44961</cx:pt>
          <cx:pt idx="1275">45093</cx:pt>
          <cx:pt idx="1276">44807</cx:pt>
          <cx:pt idx="1277">45079</cx:pt>
          <cx:pt idx="1278">45073</cx:pt>
          <cx:pt idx="1279">44899</cx:pt>
          <cx:pt idx="1280">44829</cx:pt>
          <cx:pt idx="1281">44072</cx:pt>
          <cx:pt idx="1282">45119</cx:pt>
          <cx:pt idx="1283">43530</cx:pt>
          <cx:pt idx="1284">45049</cx:pt>
          <cx:pt idx="1285">44836</cx:pt>
          <cx:pt idx="1286">44569</cx:pt>
          <cx:pt idx="1287">44449</cx:pt>
          <cx:pt idx="1288">44962</cx:pt>
          <cx:pt idx="1289">43902</cx:pt>
          <cx:pt idx="1290">44985</cx:pt>
          <cx:pt idx="1291">44031</cx:pt>
          <cx:pt idx="1292">44708</cx:pt>
          <cx:pt idx="1293">44501</cx:pt>
          <cx:pt idx="1294">44998</cx:pt>
          <cx:pt idx="1295">44189</cx:pt>
          <cx:pt idx="1296">44549</cx:pt>
          <cx:pt idx="1297">44946</cx:pt>
          <cx:pt idx="1298">44584</cx:pt>
          <cx:pt idx="1299">44414</cx:pt>
          <cx:pt idx="1300">44830</cx:pt>
          <cx:pt idx="1301">44897</cx:pt>
          <cx:pt idx="1302">44994</cx:pt>
          <cx:pt idx="1303">44439</cx:pt>
          <cx:pt idx="1304">44236</cx:pt>
          <cx:pt idx="1305">43870</cx:pt>
          <cx:pt idx="1306">45110</cx:pt>
          <cx:pt idx="1307">44400</cx:pt>
          <cx:pt idx="1308">44705</cx:pt>
          <cx:pt idx="1309">44800</cx:pt>
          <cx:pt idx="1310">44508</cx:pt>
          <cx:pt idx="1311">45106</cx:pt>
          <cx:pt idx="1312">44902</cx:pt>
          <cx:pt idx="1313">44997</cx:pt>
          <cx:pt idx="1314">44311</cx:pt>
          <cx:pt idx="1315">45040</cx:pt>
          <cx:pt idx="1316">45013</cx:pt>
          <cx:pt idx="1317">44767</cx:pt>
          <cx:pt idx="1318">44743</cx:pt>
          <cx:pt idx="1319">44397</cx:pt>
          <cx:pt idx="1320">44884</cx:pt>
          <cx:pt idx="1321">44497</cx:pt>
          <cx:pt idx="1322">44977</cx:pt>
          <cx:pt idx="1323">44758</cx:pt>
          <cx:pt idx="1324">44643</cx:pt>
          <cx:pt idx="1325">44912</cx:pt>
          <cx:pt idx="1326">44925</cx:pt>
          <cx:pt idx="1327">44494</cx:pt>
          <cx:pt idx="1328">45101</cx:pt>
          <cx:pt idx="1329">45027</cx:pt>
          <cx:pt idx="1330">45053</cx:pt>
          <cx:pt idx="1331">44618</cx:pt>
          <cx:pt idx="1332">43953</cx:pt>
          <cx:pt idx="1333">44997</cx:pt>
          <cx:pt idx="1334">44189</cx:pt>
          <cx:pt idx="1335">44940</cx:pt>
          <cx:pt idx="1336">44775</cx:pt>
          <cx:pt idx="1337">45119</cx:pt>
          <cx:pt idx="1338">43990</cx:pt>
          <cx:pt idx="1339">44908</cx:pt>
          <cx:pt idx="1340">45095</cx:pt>
          <cx:pt idx="1341">43996</cx:pt>
          <cx:pt idx="1342">44954</cx:pt>
          <cx:pt idx="1343">44588</cx:pt>
          <cx:pt idx="1344">44886</cx:pt>
          <cx:pt idx="1345">44414</cx:pt>
          <cx:pt idx="1346">44711</cx:pt>
          <cx:pt idx="1347">44685</cx:pt>
          <cx:pt idx="1348">44439</cx:pt>
          <cx:pt idx="1349">45111</cx:pt>
          <cx:pt idx="1350">45109</cx:pt>
          <cx:pt idx="1351">44932</cx:pt>
          <cx:pt idx="1352">45128</cx:pt>
          <cx:pt idx="1353">44893</cx:pt>
          <cx:pt idx="1354">44514</cx:pt>
          <cx:pt idx="1355">45144</cx:pt>
          <cx:pt idx="1356">43753</cx:pt>
          <cx:pt idx="1357">44672</cx:pt>
          <cx:pt idx="1358">44891</cx:pt>
          <cx:pt idx="1359">44894</cx:pt>
          <cx:pt idx="1360">43908</cx:pt>
          <cx:pt idx="1361">45027</cx:pt>
          <cx:pt idx="1362">44546</cx:pt>
          <cx:pt idx="1363">45063</cx:pt>
          <cx:pt idx="1364">44663</cx:pt>
          <cx:pt idx="1365">45001</cx:pt>
          <cx:pt idx="1366">45137</cx:pt>
          <cx:pt idx="1367">44445</cx:pt>
          <cx:pt idx="1368">44877</cx:pt>
          <cx:pt idx="1369">44103</cx:pt>
          <cx:pt idx="1370">44112</cx:pt>
          <cx:pt idx="1371">45092</cx:pt>
          <cx:pt idx="1372">44372</cx:pt>
          <cx:pt idx="1373">44774</cx:pt>
          <cx:pt idx="1374">45135</cx:pt>
          <cx:pt idx="1375">43897</cx:pt>
          <cx:pt idx="1376">45107</cx:pt>
          <cx:pt idx="1377">44477</cx:pt>
          <cx:pt idx="1378">44615</cx:pt>
          <cx:pt idx="1379">44390</cx:pt>
          <cx:pt idx="1380">44574</cx:pt>
          <cx:pt idx="1381">44880</cx:pt>
          <cx:pt idx="1382">45136</cx:pt>
          <cx:pt idx="1383">45124</cx:pt>
          <cx:pt idx="1384">44579</cx:pt>
          <cx:pt idx="1385">44898</cx:pt>
          <cx:pt idx="1386">44824</cx:pt>
          <cx:pt idx="1387">44570</cx:pt>
          <cx:pt idx="1388">44499</cx:pt>
          <cx:pt idx="1389">44110</cx:pt>
          <cx:pt idx="1390">44967</cx:pt>
          <cx:pt idx="1391">44809</cx:pt>
          <cx:pt idx="1392">45059</cx:pt>
          <cx:pt idx="1393">44929</cx:pt>
          <cx:pt idx="1394">45116</cx:pt>
          <cx:pt idx="1395">44632</cx:pt>
          <cx:pt idx="1396">45081</cx:pt>
          <cx:pt idx="1397">45104</cx:pt>
          <cx:pt idx="1398">44976</cx:pt>
          <cx:pt idx="1399">45073</cx:pt>
          <cx:pt idx="1400">45078</cx:pt>
          <cx:pt idx="1401">44930</cx:pt>
          <cx:pt idx="1402">44510</cx:pt>
          <cx:pt idx="1403">44336</cx:pt>
          <cx:pt idx="1404">43423</cx:pt>
          <cx:pt idx="1405">44765</cx:pt>
          <cx:pt idx="1406">44985</cx:pt>
          <cx:pt idx="1407">43835</cx:pt>
          <cx:pt idx="1408">44124</cx:pt>
          <cx:pt idx="1409">45127</cx:pt>
          <cx:pt idx="1410">44638</cx:pt>
          <cx:pt idx="1411">45085</cx:pt>
          <cx:pt idx="1412">45000</cx:pt>
          <cx:pt idx="1413">45100</cx:pt>
          <cx:pt idx="1414">44815</cx:pt>
          <cx:pt idx="1415">44993</cx:pt>
          <cx:pt idx="1416">44791</cx:pt>
          <cx:pt idx="1417">43580</cx:pt>
          <cx:pt idx="1418">45046</cx:pt>
          <cx:pt idx="1419">45014</cx:pt>
          <cx:pt idx="1420">43839</cx:pt>
          <cx:pt idx="1421">44857</cx:pt>
          <cx:pt idx="1422">44861</cx:pt>
          <cx:pt idx="1423">44657</cx:pt>
          <cx:pt idx="1424">44999</cx:pt>
          <cx:pt idx="1425">44995</cx:pt>
          <cx:pt idx="1426">44106</cx:pt>
          <cx:pt idx="1427">44529</cx:pt>
          <cx:pt idx="1428">45042</cx:pt>
          <cx:pt idx="1429">44777</cx:pt>
          <cx:pt idx="1430">44492</cx:pt>
          <cx:pt idx="1431">44931</cx:pt>
          <cx:pt idx="1432">45075</cx:pt>
          <cx:pt idx="1433">44826</cx:pt>
          <cx:pt idx="1434">44583</cx:pt>
          <cx:pt idx="1435">44907</cx:pt>
          <cx:pt idx="1436">44411</cx:pt>
          <cx:pt idx="1437">44805</cx:pt>
          <cx:pt idx="1438">44122</cx:pt>
          <cx:pt idx="1439">44776</cx:pt>
          <cx:pt idx="1440">44833</cx:pt>
          <cx:pt idx="1441">44985</cx:pt>
          <cx:pt idx="1442">45103</cx:pt>
          <cx:pt idx="1443">43976</cx:pt>
          <cx:pt idx="1444">44466</cx:pt>
          <cx:pt idx="1445">45096</cx:pt>
          <cx:pt idx="1446">44462</cx:pt>
          <cx:pt idx="1447">44806</cx:pt>
          <cx:pt idx="1448">45006</cx:pt>
          <cx:pt idx="1449">45140</cx:pt>
          <cx:pt idx="1450">44262</cx:pt>
          <cx:pt idx="1451">44205</cx:pt>
          <cx:pt idx="1452">44245</cx:pt>
          <cx:pt idx="1453">44776</cx:pt>
          <cx:pt idx="1454">44041</cx:pt>
          <cx:pt idx="1455">45089</cx:pt>
          <cx:pt idx="1456">43746</cx:pt>
          <cx:pt idx="1457">45091</cx:pt>
          <cx:pt idx="1458">44565</cx:pt>
          <cx:pt idx="1459">44847</cx:pt>
          <cx:pt idx="1460">44730</cx:pt>
          <cx:pt idx="1461">44696</cx:pt>
          <cx:pt idx="1462">43935</cx:pt>
          <cx:pt idx="1463">44317</cx:pt>
          <cx:pt idx="1464">44512</cx:pt>
          <cx:pt idx="1465">44573</cx:pt>
          <cx:pt idx="1466">44765</cx:pt>
          <cx:pt idx="1467">44974</cx:pt>
          <cx:pt idx="1468">45011</cx:pt>
          <cx:pt idx="1469">45049</cx:pt>
          <cx:pt idx="1470">44453</cx:pt>
          <cx:pt idx="1471">44686</cx:pt>
          <cx:pt idx="1472">44562</cx:pt>
          <cx:pt idx="1473">44711</cx:pt>
          <cx:pt idx="1474">45137</cx:pt>
          <cx:pt idx="1475">44310</cx:pt>
          <cx:pt idx="1476">45025</cx:pt>
          <cx:pt idx="1477">43879</cx:pt>
          <cx:pt idx="1478">44519</cx:pt>
          <cx:pt idx="1479">45096</cx:pt>
          <cx:pt idx="1480">45118</cx:pt>
          <cx:pt idx="1481">44819</cx:pt>
          <cx:pt idx="1482">45126</cx:pt>
          <cx:pt idx="1483">44387</cx:pt>
          <cx:pt idx="1484">44996</cx:pt>
          <cx:pt idx="1485">44355</cx:pt>
          <cx:pt idx="1486">45090</cx:pt>
          <cx:pt idx="1487">44463</cx:pt>
          <cx:pt idx="1488">45116</cx:pt>
          <cx:pt idx="1489">45097</cx:pt>
          <cx:pt idx="1490">45071</cx:pt>
          <cx:pt idx="1491">44866</cx:pt>
          <cx:pt idx="1492">44481</cx:pt>
          <cx:pt idx="1493">44078</cx:pt>
          <cx:pt idx="1494">43955</cx:pt>
          <cx:pt idx="1495">45130</cx:pt>
          <cx:pt idx="1496">44629</cx:pt>
          <cx:pt idx="1497">44537</cx:pt>
          <cx:pt idx="1498">45116</cx:pt>
          <cx:pt idx="1499">44042</cx:pt>
          <cx:pt idx="1500">44903</cx:pt>
          <cx:pt idx="1501">44820</cx:pt>
          <cx:pt idx="1502">44887</cx:pt>
          <cx:pt idx="1503">44074</cx:pt>
          <cx:pt idx="1504">45130</cx:pt>
          <cx:pt idx="1505">44784</cx:pt>
          <cx:pt idx="1506">44738</cx:pt>
          <cx:pt idx="1507">44504</cx:pt>
          <cx:pt idx="1508">44276</cx:pt>
          <cx:pt idx="1509">44622</cx:pt>
          <cx:pt idx="1510">44624</cx:pt>
          <cx:pt idx="1511">44607</cx:pt>
          <cx:pt idx="1512">45125</cx:pt>
          <cx:pt idx="1513">44370</cx:pt>
          <cx:pt idx="1514">44456</cx:pt>
          <cx:pt idx="1515">44718</cx:pt>
          <cx:pt idx="1516">45120</cx:pt>
          <cx:pt idx="1517">44700</cx:pt>
          <cx:pt idx="1518">44069</cx:pt>
          <cx:pt idx="1519">44560</cx:pt>
          <cx:pt idx="1520">44341</cx:pt>
          <cx:pt idx="1521">44348</cx:pt>
          <cx:pt idx="1522">44755</cx:pt>
          <cx:pt idx="1523">45056</cx:pt>
          <cx:pt idx="1524">44919</cx:pt>
          <cx:pt idx="1525">44306</cx:pt>
          <cx:pt idx="1526">44908</cx:pt>
          <cx:pt idx="1527">44602</cx:pt>
          <cx:pt idx="1528">44898</cx:pt>
          <cx:pt idx="1529">45081</cx:pt>
          <cx:pt idx="1530">44876</cx:pt>
          <cx:pt idx="1531">44855</cx:pt>
          <cx:pt idx="1532">44780</cx:pt>
        </cx:lvl>
      </cx:numDim>
    </cx:data>
    <cx:data id="1">
      <cx:strDim type="cat">
        <cx:f>employee_data!$O:$O</cx:f>
        <cx:lvl ptCount="1048576">
          <cx:pt idx="0">DepartmentType</cx:pt>
          <cx:pt idx="1">Production</cx:pt>
          <cx:pt idx="2">Production</cx:pt>
          <cx:pt idx="3">Production</cx:pt>
          <cx:pt idx="4">Production</cx:pt>
          <cx:pt idx="5">Production</cx:pt>
          <cx:pt idx="6">Production</cx:pt>
          <cx:pt idx="7">Production</cx:pt>
          <cx:pt idx="8">Production</cx:pt>
          <cx:pt idx="9">Production</cx:pt>
          <cx:pt idx="10">Production</cx:pt>
          <cx:pt idx="11">Production</cx:pt>
          <cx:pt idx="12">Production</cx:pt>
          <cx:pt idx="13">Production</cx:pt>
          <cx:pt idx="14">Production</cx:pt>
          <cx:pt idx="15">Production</cx:pt>
          <cx:pt idx="16">Production</cx:pt>
          <cx:pt idx="17">Production</cx:pt>
          <cx:pt idx="18">Production</cx:pt>
          <cx:pt idx="19">Production</cx:pt>
          <cx:pt idx="20">Production</cx:pt>
          <cx:pt idx="21">Production</cx:pt>
          <cx:pt idx="22">Production</cx:pt>
          <cx:pt idx="23">Production</cx:pt>
          <cx:pt idx="24">Production</cx:pt>
          <cx:pt idx="25">Production</cx:pt>
          <cx:pt idx="26">Production</cx:pt>
          <cx:pt idx="27">Production</cx:pt>
          <cx:pt idx="28">Production</cx:pt>
          <cx:pt idx="29">Production</cx:pt>
          <cx:pt idx="30">Production</cx:pt>
          <cx:pt idx="31">Production</cx:pt>
          <cx:pt idx="32">Production</cx:pt>
          <cx:pt idx="33">Production</cx:pt>
          <cx:pt idx="34">Production</cx:pt>
          <cx:pt idx="35">Production</cx:pt>
          <cx:pt idx="36">Production</cx:pt>
          <cx:pt idx="37">Production</cx:pt>
          <cx:pt idx="38">Production</cx:pt>
          <cx:pt idx="39">Production</cx:pt>
          <cx:pt idx="40">Production</cx:pt>
          <cx:pt idx="41">Production</cx:pt>
          <cx:pt idx="42">Production</cx:pt>
          <cx:pt idx="43">Production</cx:pt>
          <cx:pt idx="44">Production</cx:pt>
          <cx:pt idx="45">Production</cx:pt>
          <cx:pt idx="46">Production</cx:pt>
          <cx:pt idx="47">Production</cx:pt>
          <cx:pt idx="48">Production</cx:pt>
          <cx:pt idx="49">Production</cx:pt>
          <cx:pt idx="50">Production</cx:pt>
          <cx:pt idx="51">Production</cx:pt>
          <cx:pt idx="52">Production</cx:pt>
          <cx:pt idx="53">Production</cx:pt>
          <cx:pt idx="54">Production</cx:pt>
          <cx:pt idx="55">Production</cx:pt>
          <cx:pt idx="56">Production</cx:pt>
          <cx:pt idx="57">Production</cx:pt>
          <cx:pt idx="58">Production</cx:pt>
          <cx:pt idx="59">Production</cx:pt>
          <cx:pt idx="60">Production</cx:pt>
          <cx:pt idx="61">Production</cx:pt>
          <cx:pt idx="62">Production</cx:pt>
          <cx:pt idx="63">Production</cx:pt>
          <cx:pt idx="64">Production</cx:pt>
          <cx:pt idx="65">Production</cx:pt>
          <cx:pt idx="66">Production</cx:pt>
          <cx:pt idx="67">Production</cx:pt>
          <cx:pt idx="68">Production</cx:pt>
          <cx:pt idx="69">Production</cx:pt>
          <cx:pt idx="70">Production</cx:pt>
          <cx:pt idx="71">Production</cx:pt>
          <cx:pt idx="72">Production</cx:pt>
          <cx:pt idx="73">Production</cx:pt>
          <cx:pt idx="74">Production</cx:pt>
          <cx:pt idx="75">Production</cx:pt>
          <cx:pt idx="76">Production</cx:pt>
          <cx:pt idx="77">Production</cx:pt>
          <cx:pt idx="78">Production</cx:pt>
          <cx:pt idx="79">Production</cx:pt>
          <cx:pt idx="80">Production</cx:pt>
          <cx:pt idx="81">Production</cx:pt>
          <cx:pt idx="82">Production</cx:pt>
          <cx:pt idx="83">Production</cx:pt>
          <cx:pt idx="84">Production</cx:pt>
          <cx:pt idx="85">Production</cx:pt>
          <cx:pt idx="86">Production</cx:pt>
          <cx:pt idx="87">Production</cx:pt>
          <cx:pt idx="88">Production</cx:pt>
          <cx:pt idx="89">Production</cx:pt>
          <cx:pt idx="90">Production</cx:pt>
          <cx:pt idx="91">Production</cx:pt>
          <cx:pt idx="92">Production</cx:pt>
          <cx:pt idx="93">Production</cx:pt>
          <cx:pt idx="94">Production</cx:pt>
          <cx:pt idx="95">Production</cx:pt>
          <cx:pt idx="96">Production</cx:pt>
          <cx:pt idx="97">Production</cx:pt>
          <cx:pt idx="98">Production</cx:pt>
          <cx:pt idx="99">Production</cx:pt>
          <cx:pt idx="100">Production</cx:pt>
          <cx:pt idx="101">Production</cx:pt>
          <cx:pt idx="102">Production</cx:pt>
          <cx:pt idx="103">Production</cx:pt>
          <cx:pt idx="104">Production</cx:pt>
          <cx:pt idx="105">Production</cx:pt>
          <cx:pt idx="106">Production</cx:pt>
          <cx:pt idx="107">Production</cx:pt>
          <cx:pt idx="108">Production</cx:pt>
          <cx:pt idx="109">Production</cx:pt>
          <cx:pt idx="110">Production</cx:pt>
          <cx:pt idx="111">Production</cx:pt>
          <cx:pt idx="112">Production</cx:pt>
          <cx:pt idx="113">Production</cx:pt>
          <cx:pt idx="114">Production</cx:pt>
          <cx:pt idx="115">Production</cx:pt>
          <cx:pt idx="116">Production</cx:pt>
          <cx:pt idx="117">Production</cx:pt>
          <cx:pt idx="118">Production</cx:pt>
          <cx:pt idx="119">Production</cx:pt>
          <cx:pt idx="120">Production</cx:pt>
          <cx:pt idx="121">Production</cx:pt>
          <cx:pt idx="122">Production</cx:pt>
          <cx:pt idx="123">Production</cx:pt>
          <cx:pt idx="124">Production</cx:pt>
          <cx:pt idx="125">Production</cx:pt>
          <cx:pt idx="126">Production</cx:pt>
          <cx:pt idx="127">Production</cx:pt>
          <cx:pt idx="128">Production</cx:pt>
          <cx:pt idx="129">Production</cx:pt>
          <cx:pt idx="130">Production</cx:pt>
          <cx:pt idx="131">Production</cx:pt>
          <cx:pt idx="132">Production</cx:pt>
          <cx:pt idx="133">Production</cx:pt>
          <cx:pt idx="134">Production</cx:pt>
          <cx:pt idx="135">Production</cx:pt>
          <cx:pt idx="136">Production</cx:pt>
          <cx:pt idx="137">Production</cx:pt>
          <cx:pt idx="138">Production</cx:pt>
          <cx:pt idx="139">Production</cx:pt>
          <cx:pt idx="140">Production</cx:pt>
          <cx:pt idx="141">Production</cx:pt>
          <cx:pt idx="142">Production</cx:pt>
          <cx:pt idx="143">Production</cx:pt>
          <cx:pt idx="144">Production</cx:pt>
          <cx:pt idx="145">Production</cx:pt>
          <cx:pt idx="146">Production</cx:pt>
          <cx:pt idx="147">Production</cx:pt>
          <cx:pt idx="148">Production</cx:pt>
          <cx:pt idx="149">Production</cx:pt>
          <cx:pt idx="150">Production</cx:pt>
          <cx:pt idx="151">Production</cx:pt>
          <cx:pt idx="152">Production</cx:pt>
          <cx:pt idx="153">Production</cx:pt>
          <cx:pt idx="154">Production</cx:pt>
          <cx:pt idx="155">Production</cx:pt>
          <cx:pt idx="156">Production</cx:pt>
          <cx:pt idx="157">Production</cx:pt>
          <cx:pt idx="158">Production</cx:pt>
          <cx:pt idx="159">Production</cx:pt>
          <cx:pt idx="160">Production</cx:pt>
          <cx:pt idx="161">Production</cx:pt>
          <cx:pt idx="162">Production</cx:pt>
          <cx:pt idx="163">Production</cx:pt>
          <cx:pt idx="164">Production</cx:pt>
          <cx:pt idx="165">Production</cx:pt>
          <cx:pt idx="166">Production</cx:pt>
          <cx:pt idx="167">Production</cx:pt>
          <cx:pt idx="168">Production</cx:pt>
          <cx:pt idx="169">Production</cx:pt>
          <cx:pt idx="170">Production</cx:pt>
          <cx:pt idx="171">Production</cx:pt>
          <cx:pt idx="172">Production</cx:pt>
          <cx:pt idx="173">Production</cx:pt>
          <cx:pt idx="174">Production</cx:pt>
          <cx:pt idx="175">Production</cx:pt>
          <cx:pt idx="176">Production</cx:pt>
          <cx:pt idx="177">Production</cx:pt>
          <cx:pt idx="178">Production</cx:pt>
          <cx:pt idx="179">Production</cx:pt>
          <cx:pt idx="180">Production</cx:pt>
          <cx:pt idx="181">Production</cx:pt>
          <cx:pt idx="182">Production</cx:pt>
          <cx:pt idx="183">Production</cx:pt>
          <cx:pt idx="184">Production</cx:pt>
          <cx:pt idx="185">Production</cx:pt>
          <cx:pt idx="186">Production</cx:pt>
          <cx:pt idx="187">Production</cx:pt>
          <cx:pt idx="188">Production</cx:pt>
          <cx:pt idx="189">Production</cx:pt>
          <cx:pt idx="190">Production</cx:pt>
          <cx:pt idx="191">Production</cx:pt>
          <cx:pt idx="192">Production</cx:pt>
          <cx:pt idx="193">Production</cx:pt>
          <cx:pt idx="194">Production</cx:pt>
          <cx:pt idx="195">Production</cx:pt>
          <cx:pt idx="196">Production</cx:pt>
          <cx:pt idx="197">Production</cx:pt>
          <cx:pt idx="198">Production</cx:pt>
          <cx:pt idx="199">Production</cx:pt>
          <cx:pt idx="200">Production</cx:pt>
          <cx:pt idx="201">Production</cx:pt>
          <cx:pt idx="202">Production</cx:pt>
          <cx:pt idx="203">Production</cx:pt>
          <cx:pt idx="204">Production</cx:pt>
          <cx:pt idx="205">Production</cx:pt>
          <cx:pt idx="206">Production</cx:pt>
          <cx:pt idx="207">Production</cx:pt>
          <cx:pt idx="208">Production</cx:pt>
          <cx:pt idx="209">Production</cx:pt>
          <cx:pt idx="210">Production</cx:pt>
          <cx:pt idx="211">Production</cx:pt>
          <cx:pt idx="212">Production</cx:pt>
          <cx:pt idx="213">Production</cx:pt>
          <cx:pt idx="214">Production</cx:pt>
          <cx:pt idx="215">Production</cx:pt>
          <cx:pt idx="216">Production</cx:pt>
          <cx:pt idx="217">Production</cx:pt>
          <cx:pt idx="218">Production</cx:pt>
          <cx:pt idx="219">Production</cx:pt>
          <cx:pt idx="220">Production</cx:pt>
          <cx:pt idx="221">Production</cx:pt>
          <cx:pt idx="222">Production</cx:pt>
          <cx:pt idx="223">Production</cx:pt>
          <cx:pt idx="224">Production</cx:pt>
          <cx:pt idx="225">Production</cx:pt>
          <cx:pt idx="226">Production</cx:pt>
          <cx:pt idx="227">Production</cx:pt>
          <cx:pt idx="228">Production</cx:pt>
          <cx:pt idx="229">Production</cx:pt>
          <cx:pt idx="230">Production</cx:pt>
          <cx:pt idx="231">Production</cx:pt>
          <cx:pt idx="232">Production</cx:pt>
          <cx:pt idx="233">Production</cx:pt>
          <cx:pt idx="234">Production</cx:pt>
          <cx:pt idx="235">Production</cx:pt>
          <cx:pt idx="236">Production</cx:pt>
          <cx:pt idx="237">Production</cx:pt>
          <cx:pt idx="238">Production</cx:pt>
          <cx:pt idx="239">Production</cx:pt>
          <cx:pt idx="240">Production</cx:pt>
          <cx:pt idx="241">Production</cx:pt>
          <cx:pt idx="242">Production</cx:pt>
          <cx:pt idx="243">Production</cx:pt>
          <cx:pt idx="244">Production</cx:pt>
          <cx:pt idx="245">Production</cx:pt>
          <cx:pt idx="246">Production</cx:pt>
          <cx:pt idx="247">Production</cx:pt>
          <cx:pt idx="248">Production</cx:pt>
          <cx:pt idx="249">Production</cx:pt>
          <cx:pt idx="250">Production</cx:pt>
          <cx:pt idx="251">Production</cx:pt>
          <cx:pt idx="252">Production</cx:pt>
          <cx:pt idx="253">Production</cx:pt>
          <cx:pt idx="254">Production</cx:pt>
          <cx:pt idx="255">Production</cx:pt>
          <cx:pt idx="256">Production</cx:pt>
          <cx:pt idx="257">Production</cx:pt>
          <cx:pt idx="258">Production</cx:pt>
          <cx:pt idx="259">Production</cx:pt>
          <cx:pt idx="260">Production</cx:pt>
          <cx:pt idx="261">Production</cx:pt>
          <cx:pt idx="262">Production</cx:pt>
          <cx:pt idx="263">Production</cx:pt>
          <cx:pt idx="264">Production</cx:pt>
          <cx:pt idx="265">Production</cx:pt>
          <cx:pt idx="266">Production</cx:pt>
          <cx:pt idx="267">Production</cx:pt>
          <cx:pt idx="268">Production</cx:pt>
          <cx:pt idx="269">Production</cx:pt>
          <cx:pt idx="270">Production</cx:pt>
          <cx:pt idx="271">Production</cx:pt>
          <cx:pt idx="272">Production</cx:pt>
          <cx:pt idx="273">Production</cx:pt>
          <cx:pt idx="274">Production</cx:pt>
          <cx:pt idx="275">Production</cx:pt>
          <cx:pt idx="276">Production</cx:pt>
          <cx:pt idx="277">Production</cx:pt>
          <cx:pt idx="278">Production</cx:pt>
          <cx:pt idx="279">Production</cx:pt>
          <cx:pt idx="280">Production</cx:pt>
          <cx:pt idx="281">Production</cx:pt>
          <cx:pt idx="282">Production</cx:pt>
          <cx:pt idx="283">Production</cx:pt>
          <cx:pt idx="284">Production</cx:pt>
          <cx:pt idx="285">Production</cx:pt>
          <cx:pt idx="286">Production</cx:pt>
          <cx:pt idx="287">Production</cx:pt>
          <cx:pt idx="288">Production</cx:pt>
          <cx:pt idx="289">Production</cx:pt>
          <cx:pt idx="290">Production</cx:pt>
          <cx:pt idx="291">Production</cx:pt>
          <cx:pt idx="292">Production</cx:pt>
          <cx:pt idx="293">Production</cx:pt>
          <cx:pt idx="294">Production</cx:pt>
          <cx:pt idx="295">Production</cx:pt>
          <cx:pt idx="296">Production</cx:pt>
          <cx:pt idx="297">Production</cx:pt>
          <cx:pt idx="298">Production</cx:pt>
          <cx:pt idx="299">Production</cx:pt>
          <cx:pt idx="300">Production</cx:pt>
          <cx:pt idx="301">Production</cx:pt>
          <cx:pt idx="302">Production</cx:pt>
          <cx:pt idx="303">Production</cx:pt>
          <cx:pt idx="304">Production</cx:pt>
          <cx:pt idx="305">Production</cx:pt>
          <cx:pt idx="306">Production</cx:pt>
          <cx:pt idx="307">Production</cx:pt>
          <cx:pt idx="308">Production</cx:pt>
          <cx:pt idx="309">Production</cx:pt>
          <cx:pt idx="310">Production</cx:pt>
          <cx:pt idx="311">Production</cx:pt>
          <cx:pt idx="312">Production</cx:pt>
          <cx:pt idx="313">Production</cx:pt>
          <cx:pt idx="314">Production</cx:pt>
          <cx:pt idx="315">Production</cx:pt>
          <cx:pt idx="316">Production</cx:pt>
          <cx:pt idx="317">Production</cx:pt>
          <cx:pt idx="318">Production</cx:pt>
          <cx:pt idx="319">Production</cx:pt>
          <cx:pt idx="320">Production</cx:pt>
          <cx:pt idx="321">Production</cx:pt>
          <cx:pt idx="322">Production</cx:pt>
          <cx:pt idx="323">Production</cx:pt>
          <cx:pt idx="324">Production</cx:pt>
          <cx:pt idx="325">Production</cx:pt>
          <cx:pt idx="326">Production</cx:pt>
          <cx:pt idx="327">Production</cx:pt>
          <cx:pt idx="328">Production</cx:pt>
          <cx:pt idx="329">Production</cx:pt>
          <cx:pt idx="330">Production</cx:pt>
          <cx:pt idx="331">Production</cx:pt>
          <cx:pt idx="332">Production</cx:pt>
          <cx:pt idx="333">Production</cx:pt>
          <cx:pt idx="334">Production</cx:pt>
          <cx:pt idx="335">Production</cx:pt>
          <cx:pt idx="336">Production</cx:pt>
          <cx:pt idx="337">Production</cx:pt>
          <cx:pt idx="338">Production</cx:pt>
          <cx:pt idx="339">Production</cx:pt>
          <cx:pt idx="340">Production</cx:pt>
          <cx:pt idx="341">Production</cx:pt>
          <cx:pt idx="342">Production</cx:pt>
          <cx:pt idx="343">Production</cx:pt>
          <cx:pt idx="344">Production</cx:pt>
          <cx:pt idx="345">Production</cx:pt>
          <cx:pt idx="346">Production</cx:pt>
          <cx:pt idx="347">Production</cx:pt>
          <cx:pt idx="348">Production</cx:pt>
          <cx:pt idx="349">Production</cx:pt>
          <cx:pt idx="350">Production</cx:pt>
          <cx:pt idx="351">Production</cx:pt>
          <cx:pt idx="352">Production</cx:pt>
          <cx:pt idx="353">Production</cx:pt>
          <cx:pt idx="354">Production</cx:pt>
          <cx:pt idx="355">Production</cx:pt>
          <cx:pt idx="356">Production</cx:pt>
          <cx:pt idx="357">Production</cx:pt>
          <cx:pt idx="358">Production</cx:pt>
          <cx:pt idx="359">Production</cx:pt>
          <cx:pt idx="360">Production</cx:pt>
          <cx:pt idx="361">Production</cx:pt>
          <cx:pt idx="362">Production</cx:pt>
          <cx:pt idx="363">Production</cx:pt>
          <cx:pt idx="364">Production</cx:pt>
          <cx:pt idx="365">Production</cx:pt>
          <cx:pt idx="366">Production</cx:pt>
          <cx:pt idx="367">Production</cx:pt>
          <cx:pt idx="368">Production</cx:pt>
          <cx:pt idx="369">Production</cx:pt>
          <cx:pt idx="370">Production</cx:pt>
          <cx:pt idx="371">Production</cx:pt>
          <cx:pt idx="372">Production</cx:pt>
          <cx:pt idx="373">Production</cx:pt>
          <cx:pt idx="374">Production</cx:pt>
          <cx:pt idx="375">Production</cx:pt>
          <cx:pt idx="376">Production</cx:pt>
          <cx:pt idx="377">Production</cx:pt>
          <cx:pt idx="378">Production</cx:pt>
          <cx:pt idx="379">Production</cx:pt>
          <cx:pt idx="380">Production</cx:pt>
          <cx:pt idx="381">Production</cx:pt>
          <cx:pt idx="382">Production</cx:pt>
          <cx:pt idx="383">Production</cx:pt>
          <cx:pt idx="384">Production</cx:pt>
          <cx:pt idx="385">Production</cx:pt>
          <cx:pt idx="386">Production</cx:pt>
          <cx:pt idx="387">Production</cx:pt>
          <cx:pt idx="388">Production</cx:pt>
          <cx:pt idx="389">Production</cx:pt>
          <cx:pt idx="390">Production</cx:pt>
          <cx:pt idx="391">Production</cx:pt>
          <cx:pt idx="392">Production</cx:pt>
          <cx:pt idx="393">Production</cx:pt>
          <cx:pt idx="394">Production</cx:pt>
          <cx:pt idx="395">Production</cx:pt>
          <cx:pt idx="396">Production</cx:pt>
          <cx:pt idx="397">Production</cx:pt>
          <cx:pt idx="398">Production</cx:pt>
          <cx:pt idx="399">Production</cx:pt>
          <cx:pt idx="400">Production</cx:pt>
          <cx:pt idx="401">Production</cx:pt>
          <cx:pt idx="402">Production</cx:pt>
          <cx:pt idx="403">Production</cx:pt>
          <cx:pt idx="404">Production</cx:pt>
          <cx:pt idx="405">Production</cx:pt>
          <cx:pt idx="406">Production</cx:pt>
          <cx:pt idx="407">Production</cx:pt>
          <cx:pt idx="408">Production</cx:pt>
          <cx:pt idx="409">Production</cx:pt>
          <cx:pt idx="410">Production</cx:pt>
          <cx:pt idx="411">Production</cx:pt>
          <cx:pt idx="412">Production</cx:pt>
          <cx:pt idx="413">Production</cx:pt>
          <cx:pt idx="414">Production</cx:pt>
          <cx:pt idx="415">Production</cx:pt>
          <cx:pt idx="416">Production</cx:pt>
          <cx:pt idx="417">Production</cx:pt>
          <cx:pt idx="418">Production</cx:pt>
          <cx:pt idx="419">Production</cx:pt>
          <cx:pt idx="420">Production</cx:pt>
          <cx:pt idx="421">Production</cx:pt>
          <cx:pt idx="422">Production</cx:pt>
          <cx:pt idx="423">Production</cx:pt>
          <cx:pt idx="424">Production</cx:pt>
          <cx:pt idx="425">Production</cx:pt>
          <cx:pt idx="426">Production</cx:pt>
          <cx:pt idx="427">Production</cx:pt>
          <cx:pt idx="428">Production</cx:pt>
          <cx:pt idx="429">Production</cx:pt>
          <cx:pt idx="430">Production</cx:pt>
          <cx:pt idx="431">Production</cx:pt>
          <cx:pt idx="432">Production</cx:pt>
          <cx:pt idx="433">Production</cx:pt>
          <cx:pt idx="434">Production</cx:pt>
          <cx:pt idx="435">Production</cx:pt>
          <cx:pt idx="436">Production</cx:pt>
          <cx:pt idx="437">Production</cx:pt>
          <cx:pt idx="438">Production</cx:pt>
          <cx:pt idx="439">Production</cx:pt>
          <cx:pt idx="440">Production</cx:pt>
          <cx:pt idx="441">Production</cx:pt>
          <cx:pt idx="442">Production</cx:pt>
          <cx:pt idx="443">Production</cx:pt>
          <cx:pt idx="444">Production</cx:pt>
          <cx:pt idx="445">Production</cx:pt>
          <cx:pt idx="446">Production</cx:pt>
          <cx:pt idx="447">Production</cx:pt>
          <cx:pt idx="448">Production</cx:pt>
          <cx:pt idx="449">Production</cx:pt>
          <cx:pt idx="450">Production</cx:pt>
          <cx:pt idx="451">Production</cx:pt>
          <cx:pt idx="452">Production</cx:pt>
          <cx:pt idx="453">Production</cx:pt>
          <cx:pt idx="454">Production</cx:pt>
          <cx:pt idx="455">Production</cx:pt>
          <cx:pt idx="456">Production</cx:pt>
          <cx:pt idx="457">Production</cx:pt>
          <cx:pt idx="458">Production</cx:pt>
          <cx:pt idx="459">Production</cx:pt>
          <cx:pt idx="460">Production</cx:pt>
          <cx:pt idx="461">Production</cx:pt>
          <cx:pt idx="462">Production</cx:pt>
          <cx:pt idx="463">Production</cx:pt>
          <cx:pt idx="464">Production</cx:pt>
          <cx:pt idx="465">Production</cx:pt>
          <cx:pt idx="466">Production</cx:pt>
          <cx:pt idx="467">Production</cx:pt>
          <cx:pt idx="468">Production</cx:pt>
          <cx:pt idx="469">Production</cx:pt>
          <cx:pt idx="470">Production</cx:pt>
          <cx:pt idx="471">Production</cx:pt>
          <cx:pt idx="472">Production</cx:pt>
          <cx:pt idx="473">Production</cx:pt>
          <cx:pt idx="474">Production</cx:pt>
          <cx:pt idx="475">Production</cx:pt>
          <cx:pt idx="476">Production</cx:pt>
          <cx:pt idx="477">Production</cx:pt>
          <cx:pt idx="478">Production</cx:pt>
          <cx:pt idx="479">Production</cx:pt>
          <cx:pt idx="480">Production</cx:pt>
          <cx:pt idx="481">Production</cx:pt>
          <cx:pt idx="482">Production</cx:pt>
          <cx:pt idx="483">Production</cx:pt>
          <cx:pt idx="484">Production</cx:pt>
          <cx:pt idx="485">Production</cx:pt>
          <cx:pt idx="486">Production</cx:pt>
          <cx:pt idx="487">Production</cx:pt>
          <cx:pt idx="488">Production</cx:pt>
          <cx:pt idx="489">Production</cx:pt>
          <cx:pt idx="490">Production</cx:pt>
          <cx:pt idx="491">Production</cx:pt>
          <cx:pt idx="492">Production</cx:pt>
          <cx:pt idx="493">Production</cx:pt>
          <cx:pt idx="494">Production</cx:pt>
          <cx:pt idx="495">Production</cx:pt>
          <cx:pt idx="496">Production</cx:pt>
          <cx:pt idx="497">Production</cx:pt>
          <cx:pt idx="498">Production</cx:pt>
          <cx:pt idx="499">Production</cx:pt>
          <cx:pt idx="500">Production</cx:pt>
          <cx:pt idx="501">Production</cx:pt>
          <cx:pt idx="502">Production</cx:pt>
          <cx:pt idx="503">Production</cx:pt>
          <cx:pt idx="504">Production</cx:pt>
          <cx:pt idx="505">Production</cx:pt>
          <cx:pt idx="506">Production</cx:pt>
          <cx:pt idx="507">Production</cx:pt>
          <cx:pt idx="508">Production</cx:pt>
          <cx:pt idx="509">Production</cx:pt>
          <cx:pt idx="510">Production</cx:pt>
          <cx:pt idx="511">Production</cx:pt>
          <cx:pt idx="512">Production</cx:pt>
          <cx:pt idx="513">Production</cx:pt>
          <cx:pt idx="514">Production</cx:pt>
          <cx:pt idx="515">Production</cx:pt>
          <cx:pt idx="516">Production</cx:pt>
          <cx:pt idx="517">Production</cx:pt>
          <cx:pt idx="518">Production</cx:pt>
          <cx:pt idx="519">Production</cx:pt>
          <cx:pt idx="520">Production</cx:pt>
          <cx:pt idx="521">Production</cx:pt>
          <cx:pt idx="522">Production</cx:pt>
          <cx:pt idx="523">Production</cx:pt>
          <cx:pt idx="524">Production</cx:pt>
          <cx:pt idx="525">Production</cx:pt>
          <cx:pt idx="526">Production</cx:pt>
          <cx:pt idx="527">Production</cx:pt>
          <cx:pt idx="528">Production</cx:pt>
          <cx:pt idx="529">Production</cx:pt>
          <cx:pt idx="530">Production</cx:pt>
          <cx:pt idx="531">Production</cx:pt>
          <cx:pt idx="532">Production</cx:pt>
          <cx:pt idx="533">Production</cx:pt>
          <cx:pt idx="534">Production</cx:pt>
          <cx:pt idx="535">Production</cx:pt>
          <cx:pt idx="536">Production</cx:pt>
          <cx:pt idx="537">Production</cx:pt>
          <cx:pt idx="538">Production</cx:pt>
          <cx:pt idx="539">Production</cx:pt>
          <cx:pt idx="540">Production</cx:pt>
          <cx:pt idx="541">Production</cx:pt>
          <cx:pt idx="542">Production</cx:pt>
          <cx:pt idx="543">Production</cx:pt>
          <cx:pt idx="544">Production</cx:pt>
          <cx:pt idx="545">Production</cx:pt>
          <cx:pt idx="546">Production</cx:pt>
          <cx:pt idx="547">Production</cx:pt>
          <cx:pt idx="548">Production</cx:pt>
          <cx:pt idx="549">Production</cx:pt>
          <cx:pt idx="550">Production</cx:pt>
          <cx:pt idx="551">Production</cx:pt>
          <cx:pt idx="552">Production</cx:pt>
          <cx:pt idx="553">Production</cx:pt>
          <cx:pt idx="554">Production</cx:pt>
          <cx:pt idx="555">Production</cx:pt>
          <cx:pt idx="556">Production</cx:pt>
          <cx:pt idx="557">Production</cx:pt>
          <cx:pt idx="558">Production</cx:pt>
          <cx:pt idx="559">Production</cx:pt>
          <cx:pt idx="560">Production</cx:pt>
          <cx:pt idx="561">Production</cx:pt>
          <cx:pt idx="562">Production</cx:pt>
          <cx:pt idx="563">Production</cx:pt>
          <cx:pt idx="564">Production</cx:pt>
          <cx:pt idx="565">Production</cx:pt>
          <cx:pt idx="566">Production</cx:pt>
          <cx:pt idx="567">Production</cx:pt>
          <cx:pt idx="568">Production</cx:pt>
          <cx:pt idx="569">Production</cx:pt>
          <cx:pt idx="570">Production</cx:pt>
          <cx:pt idx="571">Production</cx:pt>
          <cx:pt idx="572">Production</cx:pt>
          <cx:pt idx="573">Production</cx:pt>
          <cx:pt idx="574">Production</cx:pt>
          <cx:pt idx="575">Production</cx:pt>
          <cx:pt idx="576">Production</cx:pt>
          <cx:pt idx="577">Production</cx:pt>
          <cx:pt idx="578">Production</cx:pt>
          <cx:pt idx="579">Production</cx:pt>
          <cx:pt idx="580">Production</cx:pt>
          <cx:pt idx="581">Production</cx:pt>
          <cx:pt idx="582">Production</cx:pt>
          <cx:pt idx="583">Production</cx:pt>
          <cx:pt idx="584">Production</cx:pt>
          <cx:pt idx="585">Production</cx:pt>
          <cx:pt idx="586">Production</cx:pt>
          <cx:pt idx="587">Production</cx:pt>
          <cx:pt idx="588">Production</cx:pt>
          <cx:pt idx="589">Production</cx:pt>
          <cx:pt idx="590">Production</cx:pt>
          <cx:pt idx="591">Production</cx:pt>
          <cx:pt idx="592">Production</cx:pt>
          <cx:pt idx="593">Production</cx:pt>
          <cx:pt idx="594">Production</cx:pt>
          <cx:pt idx="595">Production</cx:pt>
          <cx:pt idx="596">Production</cx:pt>
          <cx:pt idx="597">Production</cx:pt>
          <cx:pt idx="598">Production</cx:pt>
          <cx:pt idx="599">Production</cx:pt>
          <cx:pt idx="600">Production</cx:pt>
          <cx:pt idx="601">Production</cx:pt>
          <cx:pt idx="602">Production</cx:pt>
          <cx:pt idx="603">Production</cx:pt>
          <cx:pt idx="604">Production</cx:pt>
          <cx:pt idx="605">Production</cx:pt>
          <cx:pt idx="606">Production</cx:pt>
          <cx:pt idx="607">Production</cx:pt>
          <cx:pt idx="608">Production</cx:pt>
          <cx:pt idx="609">Production</cx:pt>
          <cx:pt idx="610">Production</cx:pt>
          <cx:pt idx="611">Production</cx:pt>
          <cx:pt idx="612">Production</cx:pt>
          <cx:pt idx="613">Production</cx:pt>
          <cx:pt idx="614">Production</cx:pt>
          <cx:pt idx="615">Production</cx:pt>
          <cx:pt idx="616">Production</cx:pt>
          <cx:pt idx="617">Production</cx:pt>
          <cx:pt idx="618">Production</cx:pt>
          <cx:pt idx="619">Production</cx:pt>
          <cx:pt idx="620">Production</cx:pt>
          <cx:pt idx="621">Production</cx:pt>
          <cx:pt idx="622">Production</cx:pt>
          <cx:pt idx="623">Production</cx:pt>
          <cx:pt idx="624">Production</cx:pt>
          <cx:pt idx="625">Production</cx:pt>
          <cx:pt idx="626">Production</cx:pt>
          <cx:pt idx="627">Production</cx:pt>
          <cx:pt idx="628">Production</cx:pt>
          <cx:pt idx="629">Production</cx:pt>
          <cx:pt idx="630">Production</cx:pt>
          <cx:pt idx="631">Production</cx:pt>
          <cx:pt idx="632">Production</cx:pt>
          <cx:pt idx="633">Production</cx:pt>
          <cx:pt idx="634">Production</cx:pt>
          <cx:pt idx="635">Production</cx:pt>
          <cx:pt idx="636">Production</cx:pt>
          <cx:pt idx="637">Production</cx:pt>
          <cx:pt idx="638">Production</cx:pt>
          <cx:pt idx="639">Production</cx:pt>
          <cx:pt idx="640">Production</cx:pt>
          <cx:pt idx="641">Production</cx:pt>
          <cx:pt idx="642">Production</cx:pt>
          <cx:pt idx="643">Production</cx:pt>
          <cx:pt idx="644">Production</cx:pt>
          <cx:pt idx="645">Production</cx:pt>
          <cx:pt idx="646">Production</cx:pt>
          <cx:pt idx="647">Production</cx:pt>
          <cx:pt idx="648">Production</cx:pt>
          <cx:pt idx="649">Production</cx:pt>
          <cx:pt idx="650">Production</cx:pt>
          <cx:pt idx="651">Production</cx:pt>
          <cx:pt idx="652">Production</cx:pt>
          <cx:pt idx="653">Production</cx:pt>
          <cx:pt idx="654">Production</cx:pt>
          <cx:pt idx="655">Production</cx:pt>
          <cx:pt idx="656">Production</cx:pt>
          <cx:pt idx="657">Production</cx:pt>
          <cx:pt idx="658">Production</cx:pt>
          <cx:pt idx="659">Production</cx:pt>
          <cx:pt idx="660">Production</cx:pt>
          <cx:pt idx="661">Production</cx:pt>
          <cx:pt idx="662">Production</cx:pt>
          <cx:pt idx="663">Production</cx:pt>
          <cx:pt idx="664">Production</cx:pt>
          <cx:pt idx="665">Production</cx:pt>
          <cx:pt idx="666">Production</cx:pt>
          <cx:pt idx="667">Production</cx:pt>
          <cx:pt idx="668">Production</cx:pt>
          <cx:pt idx="669">Production</cx:pt>
          <cx:pt idx="670">Production</cx:pt>
          <cx:pt idx="671">Production</cx:pt>
          <cx:pt idx="672">Production</cx:pt>
          <cx:pt idx="673">Production</cx:pt>
          <cx:pt idx="674">Production</cx:pt>
          <cx:pt idx="675">Production</cx:pt>
          <cx:pt idx="676">Production</cx:pt>
          <cx:pt idx="677">Production</cx:pt>
          <cx:pt idx="678">Production</cx:pt>
          <cx:pt idx="679">Production</cx:pt>
          <cx:pt idx="680">Production</cx:pt>
          <cx:pt idx="681">Production</cx:pt>
          <cx:pt idx="682">Production</cx:pt>
          <cx:pt idx="683">Production</cx:pt>
          <cx:pt idx="684">Production</cx:pt>
          <cx:pt idx="685">Production</cx:pt>
          <cx:pt idx="686">Production</cx:pt>
          <cx:pt idx="687">Production</cx:pt>
          <cx:pt idx="688">Production</cx:pt>
          <cx:pt idx="689">Production</cx:pt>
          <cx:pt idx="690">Production</cx:pt>
          <cx:pt idx="691">Production</cx:pt>
          <cx:pt idx="692">Production</cx:pt>
          <cx:pt idx="693">Production</cx:pt>
          <cx:pt idx="694">Production</cx:pt>
          <cx:pt idx="695">Production</cx:pt>
          <cx:pt idx="696">Production</cx:pt>
          <cx:pt idx="697">Production</cx:pt>
          <cx:pt idx="698">Production</cx:pt>
          <cx:pt idx="699">Production</cx:pt>
          <cx:pt idx="700">Production</cx:pt>
          <cx:pt idx="701">Production</cx:pt>
          <cx:pt idx="702">Production</cx:pt>
          <cx:pt idx="703">Production</cx:pt>
          <cx:pt idx="704">Production</cx:pt>
          <cx:pt idx="705">Production</cx:pt>
          <cx:pt idx="706">Production</cx:pt>
          <cx:pt idx="707">Production</cx:pt>
          <cx:pt idx="708">Production</cx:pt>
          <cx:pt idx="709">Production</cx:pt>
          <cx:pt idx="710">Production</cx:pt>
          <cx:pt idx="711">Production</cx:pt>
          <cx:pt idx="712">Production</cx:pt>
          <cx:pt idx="713">Production</cx:pt>
          <cx:pt idx="714">Production</cx:pt>
          <cx:pt idx="715">Production</cx:pt>
          <cx:pt idx="716">Production</cx:pt>
          <cx:pt idx="717">Production</cx:pt>
          <cx:pt idx="718">Production</cx:pt>
          <cx:pt idx="719">Production</cx:pt>
          <cx:pt idx="720">Production</cx:pt>
          <cx:pt idx="721">Production</cx:pt>
          <cx:pt idx="722">Production</cx:pt>
          <cx:pt idx="723">Production</cx:pt>
          <cx:pt idx="724">Production</cx:pt>
          <cx:pt idx="725">Production</cx:pt>
          <cx:pt idx="726">Production</cx:pt>
          <cx:pt idx="727">Production</cx:pt>
          <cx:pt idx="728">Production</cx:pt>
          <cx:pt idx="729">Production</cx:pt>
          <cx:pt idx="730">Production</cx:pt>
          <cx:pt idx="731">Production</cx:pt>
          <cx:pt idx="732">Production</cx:pt>
          <cx:pt idx="733">Production</cx:pt>
          <cx:pt idx="734">Production</cx:pt>
          <cx:pt idx="735">Production</cx:pt>
          <cx:pt idx="736">Production</cx:pt>
          <cx:pt idx="737">Production</cx:pt>
          <cx:pt idx="738">Production</cx:pt>
          <cx:pt idx="739">Production</cx:pt>
          <cx:pt idx="740">Production</cx:pt>
          <cx:pt idx="741">Production</cx:pt>
          <cx:pt idx="742">Production</cx:pt>
          <cx:pt idx="743">Production</cx:pt>
          <cx:pt idx="744">Production</cx:pt>
          <cx:pt idx="745">Production</cx:pt>
          <cx:pt idx="746">Production</cx:pt>
          <cx:pt idx="747">Production</cx:pt>
          <cx:pt idx="748">Production</cx:pt>
          <cx:pt idx="749">Production</cx:pt>
          <cx:pt idx="750">Production</cx:pt>
          <cx:pt idx="751">Production</cx:pt>
          <cx:pt idx="752">Production</cx:pt>
          <cx:pt idx="753">Production</cx:pt>
          <cx:pt idx="754">Production</cx:pt>
          <cx:pt idx="755">Production</cx:pt>
          <cx:pt idx="756">Production</cx:pt>
          <cx:pt idx="757">Production</cx:pt>
          <cx:pt idx="758">Production</cx:pt>
          <cx:pt idx="759">Production</cx:pt>
          <cx:pt idx="760">Production</cx:pt>
          <cx:pt idx="761">Production</cx:pt>
          <cx:pt idx="762">Production</cx:pt>
          <cx:pt idx="763">Production</cx:pt>
          <cx:pt idx="764">Production</cx:pt>
          <cx:pt idx="765">Production</cx:pt>
          <cx:pt idx="766">Production</cx:pt>
          <cx:pt idx="767">Production</cx:pt>
          <cx:pt idx="768">Production</cx:pt>
          <cx:pt idx="769">Production</cx:pt>
          <cx:pt idx="770">Production</cx:pt>
          <cx:pt idx="771">Production</cx:pt>
          <cx:pt idx="772">Production</cx:pt>
          <cx:pt idx="773">Production</cx:pt>
          <cx:pt idx="774">Production</cx:pt>
          <cx:pt idx="775">Production</cx:pt>
          <cx:pt idx="776">Production</cx:pt>
          <cx:pt idx="777">Production</cx:pt>
          <cx:pt idx="778">Production</cx:pt>
          <cx:pt idx="779">Production</cx:pt>
          <cx:pt idx="780">Production</cx:pt>
          <cx:pt idx="781">Production</cx:pt>
          <cx:pt idx="782">Production</cx:pt>
          <cx:pt idx="783">Production</cx:pt>
          <cx:pt idx="784">Production</cx:pt>
          <cx:pt idx="785">Production</cx:pt>
          <cx:pt idx="786">Production</cx:pt>
          <cx:pt idx="787">Production</cx:pt>
          <cx:pt idx="788">Production</cx:pt>
          <cx:pt idx="789">Production</cx:pt>
          <cx:pt idx="790">Production</cx:pt>
          <cx:pt idx="791">Production</cx:pt>
          <cx:pt idx="792">Production</cx:pt>
          <cx:pt idx="793">Production</cx:pt>
          <cx:pt idx="794">Production</cx:pt>
          <cx:pt idx="795">Production</cx:pt>
          <cx:pt idx="796">Production</cx:pt>
          <cx:pt idx="797">Production</cx:pt>
          <cx:pt idx="798">Production</cx:pt>
          <cx:pt idx="799">Production</cx:pt>
          <cx:pt idx="800">Production</cx:pt>
          <cx:pt idx="801">Production</cx:pt>
          <cx:pt idx="802">Production</cx:pt>
          <cx:pt idx="803">Production</cx:pt>
          <cx:pt idx="804">Production</cx:pt>
          <cx:pt idx="805">Production</cx:pt>
          <cx:pt idx="806">Production</cx:pt>
          <cx:pt idx="807">Production</cx:pt>
          <cx:pt idx="808">Production</cx:pt>
          <cx:pt idx="809">Production</cx:pt>
          <cx:pt idx="810">Production</cx:pt>
          <cx:pt idx="811">Production</cx:pt>
          <cx:pt idx="812">Production</cx:pt>
          <cx:pt idx="813">Production</cx:pt>
          <cx:pt idx="814">Production</cx:pt>
          <cx:pt idx="815">Production</cx:pt>
          <cx:pt idx="816">Production</cx:pt>
          <cx:pt idx="817">Production</cx:pt>
          <cx:pt idx="818">Production</cx:pt>
          <cx:pt idx="819">Production</cx:pt>
          <cx:pt idx="820">Production</cx:pt>
          <cx:pt idx="821">Production</cx:pt>
          <cx:pt idx="822">Production</cx:pt>
          <cx:pt idx="823">Production</cx:pt>
          <cx:pt idx="824">Production</cx:pt>
          <cx:pt idx="825">Production</cx:pt>
          <cx:pt idx="826">Production</cx:pt>
          <cx:pt idx="827">Production</cx:pt>
          <cx:pt idx="828">Production</cx:pt>
          <cx:pt idx="829">Production</cx:pt>
          <cx:pt idx="830">Production</cx:pt>
          <cx:pt idx="831">Production</cx:pt>
          <cx:pt idx="832">Production</cx:pt>
          <cx:pt idx="833">Production</cx:pt>
          <cx:pt idx="834">Production</cx:pt>
          <cx:pt idx="835">Production</cx:pt>
          <cx:pt idx="836">Production</cx:pt>
          <cx:pt idx="837">Production</cx:pt>
          <cx:pt idx="838">Production</cx:pt>
          <cx:pt idx="839">Production</cx:pt>
          <cx:pt idx="840">Production</cx:pt>
          <cx:pt idx="841">Production</cx:pt>
          <cx:pt idx="842">Production</cx:pt>
          <cx:pt idx="843">Production</cx:pt>
          <cx:pt idx="844">Production</cx:pt>
          <cx:pt idx="845">Production</cx:pt>
          <cx:pt idx="846">Production</cx:pt>
          <cx:pt idx="847">Production</cx:pt>
          <cx:pt idx="848">Production</cx:pt>
          <cx:pt idx="849">Production</cx:pt>
          <cx:pt idx="850">Production</cx:pt>
          <cx:pt idx="851">Production</cx:pt>
          <cx:pt idx="852">Production</cx:pt>
          <cx:pt idx="853">Production</cx:pt>
          <cx:pt idx="854">Production</cx:pt>
          <cx:pt idx="855">Production</cx:pt>
          <cx:pt idx="856">Production</cx:pt>
          <cx:pt idx="857">Production</cx:pt>
          <cx:pt idx="858">Production</cx:pt>
          <cx:pt idx="859">Production</cx:pt>
          <cx:pt idx="860">Production</cx:pt>
          <cx:pt idx="861">Production</cx:pt>
          <cx:pt idx="862">Production</cx:pt>
          <cx:pt idx="863">Production</cx:pt>
          <cx:pt idx="864">Production</cx:pt>
          <cx:pt idx="865">Production</cx:pt>
          <cx:pt idx="866">Production</cx:pt>
          <cx:pt idx="867">Production</cx:pt>
          <cx:pt idx="868">Production</cx:pt>
          <cx:pt idx="869">Production</cx:pt>
          <cx:pt idx="870">Production</cx:pt>
          <cx:pt idx="871">Production</cx:pt>
          <cx:pt idx="872">Production</cx:pt>
          <cx:pt idx="873">Production</cx:pt>
          <cx:pt idx="874">Production</cx:pt>
          <cx:pt idx="875">Production</cx:pt>
          <cx:pt idx="876">Production</cx:pt>
          <cx:pt idx="877">Production</cx:pt>
          <cx:pt idx="878">Production</cx:pt>
          <cx:pt idx="879">Production</cx:pt>
          <cx:pt idx="880">Production</cx:pt>
          <cx:pt idx="881">Production</cx:pt>
          <cx:pt idx="882">Production</cx:pt>
          <cx:pt idx="883">Production</cx:pt>
          <cx:pt idx="884">Production</cx:pt>
          <cx:pt idx="885">Production</cx:pt>
          <cx:pt idx="886">Production</cx:pt>
          <cx:pt idx="887">Production</cx:pt>
          <cx:pt idx="888">Production</cx:pt>
          <cx:pt idx="889">Production</cx:pt>
          <cx:pt idx="890">Production</cx:pt>
          <cx:pt idx="891">Production</cx:pt>
          <cx:pt idx="892">Production</cx:pt>
          <cx:pt idx="893">Production</cx:pt>
          <cx:pt idx="894">Production</cx:pt>
          <cx:pt idx="895">Production</cx:pt>
          <cx:pt idx="896">Production</cx:pt>
          <cx:pt idx="897">Production</cx:pt>
          <cx:pt idx="898">Production</cx:pt>
          <cx:pt idx="899">Production</cx:pt>
          <cx:pt idx="900">Production</cx:pt>
          <cx:pt idx="901">Production</cx:pt>
          <cx:pt idx="902">Production</cx:pt>
          <cx:pt idx="903">Production</cx:pt>
          <cx:pt idx="904">Production</cx:pt>
          <cx:pt idx="905">Production</cx:pt>
          <cx:pt idx="906">Production</cx:pt>
          <cx:pt idx="907">Production</cx:pt>
          <cx:pt idx="908">Production</cx:pt>
          <cx:pt idx="909">Production</cx:pt>
          <cx:pt idx="910">Production</cx:pt>
          <cx:pt idx="911">Production</cx:pt>
          <cx:pt idx="912">Production</cx:pt>
          <cx:pt idx="913">Production</cx:pt>
          <cx:pt idx="914">Production</cx:pt>
          <cx:pt idx="915">Production</cx:pt>
          <cx:pt idx="916">Production</cx:pt>
          <cx:pt idx="917">Production</cx:pt>
          <cx:pt idx="918">Production</cx:pt>
          <cx:pt idx="919">Production</cx:pt>
          <cx:pt idx="920">Sales</cx:pt>
          <cx:pt idx="921">Sales</cx:pt>
          <cx:pt idx="922">Sales</cx:pt>
          <cx:pt idx="923">Sales</cx:pt>
          <cx:pt idx="924">IT/IS</cx:pt>
          <cx:pt idx="925">Admin Offices</cx:pt>
          <cx:pt idx="926">Admin Offices</cx:pt>
          <cx:pt idx="927">IT/IS</cx:pt>
          <cx:pt idx="928">Admin Offices</cx:pt>
          <cx:pt idx="929">Sales</cx:pt>
          <cx:pt idx="930">Admin Offices</cx:pt>
          <cx:pt idx="931">Admin Offices</cx:pt>
          <cx:pt idx="932">IT/IS</cx:pt>
          <cx:pt idx="933">Admin Offices</cx:pt>
          <cx:pt idx="934">Admin Offices</cx:pt>
          <cx:pt idx="935">Admin Offices</cx:pt>
          <cx:pt idx="936">Admin Offices</cx:pt>
          <cx:pt idx="937">IT/IS</cx:pt>
          <cx:pt idx="938">Admin Offices</cx:pt>
          <cx:pt idx="939">Admin Offices</cx:pt>
          <cx:pt idx="940">IT/IS</cx:pt>
          <cx:pt idx="941">Executive Office</cx:pt>
          <cx:pt idx="942">IT/IS</cx:pt>
          <cx:pt idx="943">IT/IS</cx:pt>
          <cx:pt idx="944">IT/IS</cx:pt>
          <cx:pt idx="945">IT/IS</cx:pt>
          <cx:pt idx="946">IT/IS</cx:pt>
          <cx:pt idx="947">IT/IS</cx:pt>
          <cx:pt idx="948">IT/IS</cx:pt>
          <cx:pt idx="949">IT/IS</cx:pt>
          <cx:pt idx="950">IT/IS</cx:pt>
          <cx:pt idx="951">IT/IS</cx:pt>
          <cx:pt idx="952">IT/IS</cx:pt>
          <cx:pt idx="953">IT/IS</cx:pt>
          <cx:pt idx="954">IT/IS</cx:pt>
          <cx:pt idx="955">IT/IS</cx:pt>
          <cx:pt idx="956">IT/IS</cx:pt>
          <cx:pt idx="957">IT/IS</cx:pt>
          <cx:pt idx="958">IT/IS</cx:pt>
          <cx:pt idx="959">IT/IS</cx:pt>
          <cx:pt idx="960">IT/IS</cx:pt>
          <cx:pt idx="961">Sales</cx:pt>
          <cx:pt idx="962">Sales</cx:pt>
          <cx:pt idx="963">Sales</cx:pt>
          <cx:pt idx="964">IT/IS</cx:pt>
          <cx:pt idx="965">IT/IS</cx:pt>
          <cx:pt idx="966">IT/IS</cx:pt>
          <cx:pt idx="967">IT/IS</cx:pt>
          <cx:pt idx="968">IT/IS</cx:pt>
          <cx:pt idx="969">IT/IS</cx:pt>
          <cx:pt idx="970">IT/IS</cx:pt>
          <cx:pt idx="971">IT/IS</cx:pt>
          <cx:pt idx="972">IT/IS</cx:pt>
          <cx:pt idx="973">IT/IS</cx:pt>
          <cx:pt idx="974">IT/IS</cx:pt>
          <cx:pt idx="975">IT/IS</cx:pt>
          <cx:pt idx="976">IT/IS</cx:pt>
          <cx:pt idx="977">IT/IS</cx:pt>
          <cx:pt idx="978">IT/IS</cx:pt>
          <cx:pt idx="979">Production</cx:pt>
          <cx:pt idx="980">Production</cx:pt>
          <cx:pt idx="981">Production</cx:pt>
          <cx:pt idx="982">Production</cx:pt>
          <cx:pt idx="983">Production</cx:pt>
          <cx:pt idx="984">Production</cx:pt>
          <cx:pt idx="985">Production</cx:pt>
          <cx:pt idx="986">IT/IS</cx:pt>
          <cx:pt idx="987">Production</cx:pt>
          <cx:pt idx="988">Admin Offices</cx:pt>
          <cx:pt idx="989">Production</cx:pt>
          <cx:pt idx="990">Production</cx:pt>
          <cx:pt idx="991">Production</cx:pt>
          <cx:pt idx="992">Production</cx:pt>
          <cx:pt idx="993">Production</cx:pt>
          <cx:pt idx="994">Production</cx:pt>
          <cx:pt idx="995">Production</cx:pt>
          <cx:pt idx="996">Executive Office</cx:pt>
          <cx:pt idx="997">Production</cx:pt>
          <cx:pt idx="998">Production</cx:pt>
          <cx:pt idx="999">IT/IS</cx:pt>
          <cx:pt idx="1000">IT/IS</cx:pt>
          <cx:pt idx="1001">IT/IS</cx:pt>
          <cx:pt idx="1002">Production</cx:pt>
          <cx:pt idx="1003">Production</cx:pt>
          <cx:pt idx="1004">Production</cx:pt>
          <cx:pt idx="1005">Production</cx:pt>
          <cx:pt idx="1006">Production</cx:pt>
          <cx:pt idx="1007">Production</cx:pt>
          <cx:pt idx="1008">Production</cx:pt>
          <cx:pt idx="1009">Production</cx:pt>
          <cx:pt idx="1010">Production</cx:pt>
          <cx:pt idx="1011">IT/IS</cx:pt>
          <cx:pt idx="1012">IT/IS</cx:pt>
          <cx:pt idx="1013">Production</cx:pt>
          <cx:pt idx="1014">Production</cx:pt>
          <cx:pt idx="1015">Production</cx:pt>
          <cx:pt idx="1016">Production</cx:pt>
          <cx:pt idx="1017">Production</cx:pt>
          <cx:pt idx="1018">Production</cx:pt>
          <cx:pt idx="1019">Production</cx:pt>
          <cx:pt idx="1020">Production</cx:pt>
          <cx:pt idx="1021">Executive Office</cx:pt>
          <cx:pt idx="1022">IT/IS</cx:pt>
          <cx:pt idx="1023">Production</cx:pt>
          <cx:pt idx="1024">Production</cx:pt>
          <cx:pt idx="1025">IT/IS</cx:pt>
          <cx:pt idx="1026">Production</cx:pt>
          <cx:pt idx="1027">Production</cx:pt>
          <cx:pt idx="1028">Production</cx:pt>
          <cx:pt idx="1029">Production</cx:pt>
          <cx:pt idx="1030">Production</cx:pt>
          <cx:pt idx="1031">Production</cx:pt>
          <cx:pt idx="1032">Production</cx:pt>
          <cx:pt idx="1033">IT/IS</cx:pt>
          <cx:pt idx="1034">Production</cx:pt>
          <cx:pt idx="1035">Production</cx:pt>
          <cx:pt idx="1036">Production</cx:pt>
          <cx:pt idx="1037">IT/IS</cx:pt>
          <cx:pt idx="1038">IT/IS</cx:pt>
          <cx:pt idx="1039">IT/IS</cx:pt>
          <cx:pt idx="1040">Production</cx:pt>
          <cx:pt idx="1041">Production</cx:pt>
          <cx:pt idx="1042">Production</cx:pt>
          <cx:pt idx="1043">Production</cx:pt>
          <cx:pt idx="1044">Production</cx:pt>
          <cx:pt idx="1045">Production</cx:pt>
          <cx:pt idx="1046">Production</cx:pt>
          <cx:pt idx="1047">Production</cx:pt>
          <cx:pt idx="1048">Production</cx:pt>
          <cx:pt idx="1049">Production</cx:pt>
          <cx:pt idx="1050">Production</cx:pt>
          <cx:pt idx="1051">Production</cx:pt>
          <cx:pt idx="1052">IT/IS</cx:pt>
          <cx:pt idx="1053">Production</cx:pt>
          <cx:pt idx="1054">Production</cx:pt>
          <cx:pt idx="1055">Production</cx:pt>
          <cx:pt idx="1056">Production</cx:pt>
          <cx:pt idx="1057">Production</cx:pt>
          <cx:pt idx="1058">Production</cx:pt>
          <cx:pt idx="1059">Production</cx:pt>
          <cx:pt idx="1060">Production</cx:pt>
          <cx:pt idx="1061">Admin Offices</cx:pt>
          <cx:pt idx="1062">Production</cx:pt>
          <cx:pt idx="1063">Production</cx:pt>
          <cx:pt idx="1064">Production</cx:pt>
          <cx:pt idx="1065">Production</cx:pt>
          <cx:pt idx="1066">Production</cx:pt>
          <cx:pt idx="1067">Production</cx:pt>
          <cx:pt idx="1068">IT/IS</cx:pt>
          <cx:pt idx="1069">IT/IS</cx:pt>
          <cx:pt idx="1070">IT/IS</cx:pt>
          <cx:pt idx="1071">IT/IS</cx:pt>
          <cx:pt idx="1072">IT/IS</cx:pt>
          <cx:pt idx="1073">IT/IS</cx:pt>
          <cx:pt idx="1074">IT/IS</cx:pt>
          <cx:pt idx="1075">IT/IS</cx:pt>
          <cx:pt idx="1076">Software Engineering</cx:pt>
          <cx:pt idx="1077">Software Engineering</cx:pt>
          <cx:pt idx="1078">Software Engineering</cx:pt>
          <cx:pt idx="1079">Software Engineering</cx:pt>
          <cx:pt idx="1080">Software Engineering</cx:pt>
          <cx:pt idx="1081">IT/IS</cx:pt>
          <cx:pt idx="1082">IT/IS</cx:pt>
          <cx:pt idx="1083">IT/IS</cx:pt>
          <cx:pt idx="1084">IT/IS</cx:pt>
          <cx:pt idx="1085">IT/IS</cx:pt>
          <cx:pt idx="1086">IT/IS</cx:pt>
          <cx:pt idx="1087">IT/IS</cx:pt>
          <cx:pt idx="1088">Software Engineering</cx:pt>
          <cx:pt idx="1089">Software Engineering</cx:pt>
          <cx:pt idx="1090">Software Engineering</cx:pt>
          <cx:pt idx="1091">IT/IS</cx:pt>
          <cx:pt idx="1092">IT/IS</cx:pt>
          <cx:pt idx="1093">IT/IS</cx:pt>
          <cx:pt idx="1094">IT/IS</cx:pt>
          <cx:pt idx="1095">Software Engineering</cx:pt>
          <cx:pt idx="1096">IT/IS</cx:pt>
          <cx:pt idx="1097">IT/IS</cx:pt>
          <cx:pt idx="1098">Sales</cx:pt>
          <cx:pt idx="1099">IT/IS</cx:pt>
          <cx:pt idx="1100">IT/IS</cx:pt>
          <cx:pt idx="1101">Software Engineering</cx:pt>
          <cx:pt idx="1102">Software Engineering</cx:pt>
          <cx:pt idx="1103">IT/IS</cx:pt>
          <cx:pt idx="1104">IT/IS</cx:pt>
          <cx:pt idx="1105">Sales</cx:pt>
          <cx:pt idx="1106">IT/IS</cx:pt>
          <cx:pt idx="1107">Software Engineering</cx:pt>
          <cx:pt idx="1108">IT/IS</cx:pt>
          <cx:pt idx="1109">Software Engineering</cx:pt>
          <cx:pt idx="1110">IT/IS</cx:pt>
          <cx:pt idx="1111">IT/IS</cx:pt>
          <cx:pt idx="1112">IT/IS</cx:pt>
          <cx:pt idx="1113">Software Engineering</cx:pt>
          <cx:pt idx="1114">IT/IS</cx:pt>
          <cx:pt idx="1115">Sales</cx:pt>
          <cx:pt idx="1116">Admin Offices</cx:pt>
          <cx:pt idx="1117">Sales</cx:pt>
          <cx:pt idx="1118">Sales</cx:pt>
          <cx:pt idx="1119">Sales</cx:pt>
          <cx:pt idx="1120">Sales</cx:pt>
          <cx:pt idx="1121">Sales</cx:pt>
          <cx:pt idx="1122">Sales</cx:pt>
          <cx:pt idx="1123">Sales</cx:pt>
          <cx:pt idx="1124">Sales</cx:pt>
          <cx:pt idx="1125">Sales</cx:pt>
          <cx:pt idx="1126">Sales</cx:pt>
          <cx:pt idx="1127">Sales</cx:pt>
          <cx:pt idx="1128">Software Engineering</cx:pt>
          <cx:pt idx="1129">Software Engineering</cx:pt>
          <cx:pt idx="1130">Software Engineering</cx:pt>
          <cx:pt idx="1131">Software Engineering</cx:pt>
          <cx:pt idx="1132">Software Engineering</cx:pt>
          <cx:pt idx="1133">Software Engineering</cx:pt>
          <cx:pt idx="1134">Software Engineering</cx:pt>
          <cx:pt idx="1135">Software Engineering</cx:pt>
          <cx:pt idx="1136">Software Engineering</cx:pt>
          <cx:pt idx="1137">Software Engineering</cx:pt>
          <cx:pt idx="1138">Admin Offices</cx:pt>
          <cx:pt idx="1139">Software Engineering</cx:pt>
          <cx:pt idx="1140">Software Engineering</cx:pt>
          <cx:pt idx="1141">Software Engineering</cx:pt>
          <cx:pt idx="1142">Software Engineering</cx:pt>
          <cx:pt idx="1143">Software Engineering</cx:pt>
          <cx:pt idx="1144">Software Engineering</cx:pt>
          <cx:pt idx="1145">Software Engineering</cx:pt>
          <cx:pt idx="1146">Software Engineering</cx:pt>
          <cx:pt idx="1147">Software Engineering</cx:pt>
          <cx:pt idx="1148">Software Engineering</cx:pt>
          <cx:pt idx="1149">Software Engineering</cx:pt>
          <cx:pt idx="1150">Software Engineering</cx:pt>
          <cx:pt idx="1151">Software Engineering</cx:pt>
          <cx:pt idx="1152">Software Engineering</cx:pt>
          <cx:pt idx="1153">Software Engineering</cx:pt>
          <cx:pt idx="1154">Software Engineering</cx:pt>
          <cx:pt idx="1155">Software Engineering</cx:pt>
          <cx:pt idx="1156">Software Engineering</cx:pt>
          <cx:pt idx="1157">Software Engineering</cx:pt>
          <cx:pt idx="1158">Software Engineering</cx:pt>
          <cx:pt idx="1159">Software Engineering</cx:pt>
          <cx:pt idx="1160">Software Engineering</cx:pt>
          <cx:pt idx="1161">Software Engineering</cx:pt>
          <cx:pt idx="1162">Software Engineering</cx:pt>
          <cx:pt idx="1163">Software Engineering</cx:pt>
          <cx:pt idx="1164">Production</cx:pt>
          <cx:pt idx="1165">Production</cx:pt>
          <cx:pt idx="1166">Production</cx:pt>
          <cx:pt idx="1167">Production</cx:pt>
          <cx:pt idx="1168">Production</cx:pt>
          <cx:pt idx="1169">Production</cx:pt>
          <cx:pt idx="1170">Production</cx:pt>
          <cx:pt idx="1171">Production</cx:pt>
          <cx:pt idx="1172">Production</cx:pt>
          <cx:pt idx="1173">Production</cx:pt>
          <cx:pt idx="1174">Production</cx:pt>
          <cx:pt idx="1175">Production</cx:pt>
          <cx:pt idx="1176">Production</cx:pt>
          <cx:pt idx="1177">Production</cx:pt>
          <cx:pt idx="1178">Admin Offices</cx:pt>
          <cx:pt idx="1179">Admin Offices</cx:pt>
          <cx:pt idx="1180">Admin Offices</cx:pt>
          <cx:pt idx="1181">Admin Offices</cx:pt>
          <cx:pt idx="1182">Admin Offices</cx:pt>
          <cx:pt idx="1183">Admin Offices</cx:pt>
          <cx:pt idx="1184">Admin Offices</cx:pt>
          <cx:pt idx="1185">Admin Offices</cx:pt>
          <cx:pt idx="1186">Software Engineering</cx:pt>
          <cx:pt idx="1187">Admin Offices</cx:pt>
          <cx:pt idx="1188">Software Engineering</cx:pt>
          <cx:pt idx="1189">Admin Offices</cx:pt>
          <cx:pt idx="1190">Admin Offices</cx:pt>
          <cx:pt idx="1191">Admin Offices</cx:pt>
          <cx:pt idx="1192">Admin Offices</cx:pt>
          <cx:pt idx="1193">Admin Offices</cx:pt>
          <cx:pt idx="1194">Executive Office</cx:pt>
          <cx:pt idx="1195">Executive Office</cx:pt>
          <cx:pt idx="1196">Sales</cx:pt>
          <cx:pt idx="1197">Admin Offices</cx:pt>
          <cx:pt idx="1198">Admin Offices</cx:pt>
          <cx:pt idx="1199">Admin Offices</cx:pt>
          <cx:pt idx="1200">Sales</cx:pt>
          <cx:pt idx="1201">Sales</cx:pt>
          <cx:pt idx="1202">IT/IS</cx:pt>
          <cx:pt idx="1203">IT/IS</cx:pt>
          <cx:pt idx="1204">IT/IS</cx:pt>
          <cx:pt idx="1205">IT/IS</cx:pt>
          <cx:pt idx="1206">IT/IS</cx:pt>
          <cx:pt idx="1207">IT/IS</cx:pt>
          <cx:pt idx="1208">IT/IS</cx:pt>
          <cx:pt idx="1209">IT/IS</cx:pt>
          <cx:pt idx="1210">IT/IS</cx:pt>
          <cx:pt idx="1211">IT/IS</cx:pt>
          <cx:pt idx="1212">IT/IS</cx:pt>
          <cx:pt idx="1213">IT/IS</cx:pt>
          <cx:pt idx="1214">IT/IS</cx:pt>
          <cx:pt idx="1215">IT/IS</cx:pt>
          <cx:pt idx="1216">IT/IS</cx:pt>
          <cx:pt idx="1217">IT/IS</cx:pt>
          <cx:pt idx="1218">IT/IS</cx:pt>
          <cx:pt idx="1219">IT/IS</cx:pt>
          <cx:pt idx="1220">IT/IS</cx:pt>
          <cx:pt idx="1221">IT/IS</cx:pt>
          <cx:pt idx="1222">IT/IS</cx:pt>
          <cx:pt idx="1223">IT/IS</cx:pt>
          <cx:pt idx="1224">IT/IS</cx:pt>
          <cx:pt idx="1225">IT/IS</cx:pt>
          <cx:pt idx="1226">IT/IS</cx:pt>
          <cx:pt idx="1227">IT/IS</cx:pt>
          <cx:pt idx="1228">IT/IS</cx:pt>
          <cx:pt idx="1229">IT/IS</cx:pt>
          <cx:pt idx="1230">IT/IS</cx:pt>
          <cx:pt idx="1231">IT/IS</cx:pt>
          <cx:pt idx="1232">IT/IS</cx:pt>
          <cx:pt idx="1233">IT/IS</cx:pt>
          <cx:pt idx="1234">IT/IS</cx:pt>
          <cx:pt idx="1235">IT/IS</cx:pt>
          <cx:pt idx="1236">IT/IS</cx:pt>
          <cx:pt idx="1237">IT/IS</cx:pt>
          <cx:pt idx="1238">IT/IS</cx:pt>
          <cx:pt idx="1239">IT/IS</cx:pt>
          <cx:pt idx="1240">IT/IS</cx:pt>
          <cx:pt idx="1241">IT/IS</cx:pt>
          <cx:pt idx="1242">IT/IS</cx:pt>
          <cx:pt idx="1243">IT/IS</cx:pt>
          <cx:pt idx="1244">IT/IS</cx:pt>
          <cx:pt idx="1245">IT/IS</cx:pt>
          <cx:pt idx="1246">IT/IS</cx:pt>
          <cx:pt idx="1247">IT/IS</cx:pt>
          <cx:pt idx="1248">IT/IS</cx:pt>
          <cx:pt idx="1249">IT/IS</cx:pt>
          <cx:pt idx="1250">IT/IS</cx:pt>
          <cx:pt idx="1251">IT/IS</cx:pt>
          <cx:pt idx="1252">IT/IS</cx:pt>
          <cx:pt idx="1253">IT/IS</cx:pt>
          <cx:pt idx="1254">IT/IS</cx:pt>
          <cx:pt idx="1255">IT/IS</cx:pt>
          <cx:pt idx="1256">IT/IS</cx:pt>
          <cx:pt idx="1257">IT/IS</cx:pt>
          <cx:pt idx="1258">IT/IS</cx:pt>
          <cx:pt idx="1259">IT/IS</cx:pt>
          <cx:pt idx="1260">IT/IS</cx:pt>
          <cx:pt idx="1261">IT/IS</cx:pt>
          <cx:pt idx="1262">IT/IS</cx:pt>
          <cx:pt idx="1263">IT/IS</cx:pt>
          <cx:pt idx="1264">IT/IS</cx:pt>
          <cx:pt idx="1265">IT/IS</cx:pt>
          <cx:pt idx="1266">IT/IS</cx:pt>
          <cx:pt idx="1267">IT/IS</cx:pt>
          <cx:pt idx="1268">IT/IS</cx:pt>
          <cx:pt idx="1269">IT/IS</cx:pt>
          <cx:pt idx="1270">IT/IS</cx:pt>
          <cx:pt idx="1271">IT/IS</cx:pt>
          <cx:pt idx="1272">IT/IS</cx:pt>
          <cx:pt idx="1273">IT/IS</cx:pt>
          <cx:pt idx="1274">IT/IS</cx:pt>
          <cx:pt idx="1275">IT/IS</cx:pt>
          <cx:pt idx="1276">IT/IS</cx:pt>
          <cx:pt idx="1277">IT/IS</cx:pt>
          <cx:pt idx="1278">IT/IS</cx:pt>
          <cx:pt idx="1279">IT/IS</cx:pt>
          <cx:pt idx="1280">IT/IS</cx:pt>
          <cx:pt idx="1281">IT/IS</cx:pt>
          <cx:pt idx="1282">IT/IS</cx:pt>
          <cx:pt idx="1283">IT/IS</cx:pt>
          <cx:pt idx="1284">IT/IS</cx:pt>
          <cx:pt idx="1285">IT/IS</cx:pt>
          <cx:pt idx="1286">IT/IS</cx:pt>
          <cx:pt idx="1287">IT/IS</cx:pt>
          <cx:pt idx="1288">IT/IS</cx:pt>
          <cx:pt idx="1289">IT/IS</cx:pt>
          <cx:pt idx="1290">IT/IS</cx:pt>
          <cx:pt idx="1291">IT/IS</cx:pt>
          <cx:pt idx="1292">IT/IS</cx:pt>
          <cx:pt idx="1293">IT/IS</cx:pt>
          <cx:pt idx="1294">IT/IS</cx:pt>
          <cx:pt idx="1295">IT/IS</cx:pt>
          <cx:pt idx="1296">IT/IS</cx:pt>
          <cx:pt idx="1297">IT/IS</cx:pt>
          <cx:pt idx="1298">IT/IS</cx:pt>
          <cx:pt idx="1299">IT/IS</cx:pt>
          <cx:pt idx="1300">IT/IS</cx:pt>
          <cx:pt idx="1301">IT/IS</cx:pt>
          <cx:pt idx="1302">IT/IS</cx:pt>
          <cx:pt idx="1303">IT/IS</cx:pt>
          <cx:pt idx="1304">IT/IS</cx:pt>
          <cx:pt idx="1305">IT/IS</cx:pt>
          <cx:pt idx="1306">IT/IS</cx:pt>
          <cx:pt idx="1307">IT/IS</cx:pt>
          <cx:pt idx="1308">IT/IS</cx:pt>
          <cx:pt idx="1309">Sales</cx:pt>
          <cx:pt idx="1310">Sales</cx:pt>
          <cx:pt idx="1311">Sales</cx:pt>
          <cx:pt idx="1312">Sales</cx:pt>
          <cx:pt idx="1313">Sales</cx:pt>
          <cx:pt idx="1314">Sales</cx:pt>
          <cx:pt idx="1315">Sales</cx:pt>
          <cx:pt idx="1316">Sales</cx:pt>
          <cx:pt idx="1317">Sales</cx:pt>
          <cx:pt idx="1318">IT/IS</cx:pt>
          <cx:pt idx="1319">IT/IS</cx:pt>
          <cx:pt idx="1320">IT/IS</cx:pt>
          <cx:pt idx="1321">IT/IS</cx:pt>
          <cx:pt idx="1322">IT/IS</cx:pt>
          <cx:pt idx="1323">IT/IS</cx:pt>
          <cx:pt idx="1324">IT/IS</cx:pt>
          <cx:pt idx="1325">IT/IS</cx:pt>
          <cx:pt idx="1326">IT/IS</cx:pt>
          <cx:pt idx="1327">IT/IS</cx:pt>
          <cx:pt idx="1328">Sales</cx:pt>
          <cx:pt idx="1329">Production</cx:pt>
          <cx:pt idx="1330">Sales</cx:pt>
          <cx:pt idx="1331">Sales</cx:pt>
          <cx:pt idx="1332">Sales</cx:pt>
          <cx:pt idx="1333">Sales</cx:pt>
          <cx:pt idx="1334">Sales</cx:pt>
          <cx:pt idx="1335">Sales</cx:pt>
          <cx:pt idx="1336">Sales</cx:pt>
          <cx:pt idx="1337">IT/IS</cx:pt>
          <cx:pt idx="1338">IT/IS</cx:pt>
          <cx:pt idx="1339">IT/IS</cx:pt>
          <cx:pt idx="1340">IT/IS</cx:pt>
          <cx:pt idx="1341">IT/IS</cx:pt>
          <cx:pt idx="1342">IT/IS</cx:pt>
          <cx:pt idx="1343">Sales</cx:pt>
          <cx:pt idx="1344">Sales</cx:pt>
          <cx:pt idx="1345">Sales</cx:pt>
          <cx:pt idx="1346">Sales</cx:pt>
          <cx:pt idx="1347">Sales</cx:pt>
          <cx:pt idx="1348">Sales</cx:pt>
          <cx:pt idx="1349">Sales</cx:pt>
          <cx:pt idx="1350">Sales</cx:pt>
          <cx:pt idx="1351">Sales</cx:pt>
          <cx:pt idx="1352">Sales</cx:pt>
          <cx:pt idx="1353">Sales</cx:pt>
          <cx:pt idx="1354">Sales</cx:pt>
          <cx:pt idx="1355">Sales</cx:pt>
          <cx:pt idx="1356">Sales</cx:pt>
          <cx:pt idx="1357">Sales</cx:pt>
          <cx:pt idx="1358">Sales</cx:pt>
          <cx:pt idx="1359">Sales</cx:pt>
          <cx:pt idx="1360">Sales</cx:pt>
          <cx:pt idx="1361">Sales</cx:pt>
          <cx:pt idx="1362">Sales</cx:pt>
          <cx:pt idx="1363">Sales</cx:pt>
          <cx:pt idx="1364">Sales</cx:pt>
          <cx:pt idx="1365">Sales</cx:pt>
          <cx:pt idx="1366">Sales</cx:pt>
          <cx:pt idx="1367">Sales</cx:pt>
          <cx:pt idx="1368">Sales</cx:pt>
          <cx:pt idx="1369">Sales</cx:pt>
          <cx:pt idx="1370">Sales</cx:pt>
          <cx:pt idx="1371">Sales</cx:pt>
          <cx:pt idx="1372">Sales</cx:pt>
          <cx:pt idx="1373">Sales</cx:pt>
          <cx:pt idx="1374">Sales</cx:pt>
          <cx:pt idx="1375">Sales</cx:pt>
          <cx:pt idx="1376">Sales</cx:pt>
          <cx:pt idx="1377">Sales</cx:pt>
          <cx:pt idx="1378">Sales</cx:pt>
          <cx:pt idx="1379">Sales</cx:pt>
          <cx:pt idx="1380">Sales</cx:pt>
          <cx:pt idx="1381">Sales</cx:pt>
          <cx:pt idx="1382">Sales</cx:pt>
          <cx:pt idx="1383">Sales</cx:pt>
          <cx:pt idx="1384">Sales</cx:pt>
          <cx:pt idx="1385">Sales</cx:pt>
          <cx:pt idx="1386">Sales</cx:pt>
          <cx:pt idx="1387">Sales</cx:pt>
          <cx:pt idx="1388">Sales</cx:pt>
          <cx:pt idx="1389">Sales</cx:pt>
          <cx:pt idx="1390">Sales</cx:pt>
          <cx:pt idx="1391">Sales</cx:pt>
          <cx:pt idx="1392">Sales</cx:pt>
          <cx:pt idx="1393">Sales</cx:pt>
          <cx:pt idx="1394">Sales</cx:pt>
          <cx:pt idx="1395">Sales</cx:pt>
          <cx:pt idx="1396">Sales</cx:pt>
          <cx:pt idx="1397">Sales</cx:pt>
          <cx:pt idx="1398">Sales</cx:pt>
          <cx:pt idx="1399">Sales</cx:pt>
          <cx:pt idx="1400">Sales</cx:pt>
          <cx:pt idx="1401">Sales</cx:pt>
          <cx:pt idx="1402">Sales</cx:pt>
          <cx:pt idx="1403">Sales</cx:pt>
          <cx:pt idx="1404">Sales</cx:pt>
          <cx:pt idx="1405">Sales</cx:pt>
          <cx:pt idx="1406">Sales</cx:pt>
          <cx:pt idx="1407">Sales</cx:pt>
          <cx:pt idx="1408">Sales</cx:pt>
          <cx:pt idx="1409">Sales</cx:pt>
          <cx:pt idx="1410">Sales</cx:pt>
          <cx:pt idx="1411">Sales</cx:pt>
          <cx:pt idx="1412">Sales</cx:pt>
          <cx:pt idx="1413">Sales</cx:pt>
          <cx:pt idx="1414">Sales</cx:pt>
          <cx:pt idx="1415">Sales</cx:pt>
          <cx:pt idx="1416">Sales</cx:pt>
          <cx:pt idx="1417">Sales</cx:pt>
          <cx:pt idx="1418">Sales</cx:pt>
          <cx:pt idx="1419">Sales</cx:pt>
          <cx:pt idx="1420">Sales</cx:pt>
          <cx:pt idx="1421">Sales</cx:pt>
          <cx:pt idx="1422">Sales</cx:pt>
          <cx:pt idx="1423">Sales</cx:pt>
          <cx:pt idx="1424">Sales</cx:pt>
          <cx:pt idx="1425">Sales</cx:pt>
          <cx:pt idx="1426">Sales</cx:pt>
          <cx:pt idx="1427">Sales</cx:pt>
          <cx:pt idx="1428">Sales</cx:pt>
          <cx:pt idx="1429">Sales</cx:pt>
          <cx:pt idx="1430">Sales</cx:pt>
          <cx:pt idx="1431">Sales</cx:pt>
          <cx:pt idx="1432">Sales</cx:pt>
          <cx:pt idx="1433">Sales</cx:pt>
          <cx:pt idx="1434">Sales</cx:pt>
          <cx:pt idx="1435">Sales</cx:pt>
          <cx:pt idx="1436">Sales</cx:pt>
          <cx:pt idx="1437">Sales</cx:pt>
          <cx:pt idx="1438">Sales</cx:pt>
          <cx:pt idx="1439">Sales</cx:pt>
          <cx:pt idx="1440">Sales</cx:pt>
          <cx:pt idx="1441">Sales</cx:pt>
          <cx:pt idx="1442">Sales</cx:pt>
          <cx:pt idx="1443">Sales</cx:pt>
          <cx:pt idx="1444">Sales</cx:pt>
          <cx:pt idx="1445">Sales</cx:pt>
          <cx:pt idx="1446">Sales</cx:pt>
          <cx:pt idx="1447">Sales</cx:pt>
          <cx:pt idx="1448">Sales</cx:pt>
          <cx:pt idx="1449">Sales</cx:pt>
          <cx:pt idx="1450">Sales</cx:pt>
          <cx:pt idx="1451">Sales</cx:pt>
          <cx:pt idx="1452">Sales</cx:pt>
          <cx:pt idx="1453">Sales</cx:pt>
          <cx:pt idx="1454">Sales</cx:pt>
          <cx:pt idx="1455">Sales</cx:pt>
          <cx:pt idx="1456">Sales</cx:pt>
          <cx:pt idx="1457">Sales</cx:pt>
          <cx:pt idx="1458">Sales</cx:pt>
          <cx:pt idx="1459">Sales</cx:pt>
          <cx:pt idx="1460">Sales</cx:pt>
          <cx:pt idx="1461">Sales</cx:pt>
          <cx:pt idx="1462">Sales</cx:pt>
          <cx:pt idx="1463">Sales</cx:pt>
          <cx:pt idx="1464">Sales</cx:pt>
          <cx:pt idx="1465">Sales</cx:pt>
          <cx:pt idx="1466">Sales</cx:pt>
          <cx:pt idx="1467">Sales</cx:pt>
          <cx:pt idx="1468">Sales</cx:pt>
          <cx:pt idx="1469">Sales</cx:pt>
          <cx:pt idx="1470">Sales</cx:pt>
          <cx:pt idx="1471">Sales</cx:pt>
          <cx:pt idx="1472">Sales</cx:pt>
          <cx:pt idx="1473">Sales</cx:pt>
          <cx:pt idx="1474">Sales</cx:pt>
          <cx:pt idx="1475">Sales</cx:pt>
          <cx:pt idx="1476">Sales</cx:pt>
          <cx:pt idx="1477">Sales</cx:pt>
          <cx:pt idx="1478">Sales</cx:pt>
          <cx:pt idx="1479">Sales</cx:pt>
          <cx:pt idx="1480">Sales</cx:pt>
          <cx:pt idx="1481">Sales</cx:pt>
          <cx:pt idx="1482">Sales</cx:pt>
          <cx:pt idx="1483">Sales</cx:pt>
          <cx:pt idx="1484">Sales</cx:pt>
          <cx:pt idx="1485">Sales</cx:pt>
          <cx:pt idx="1486">Sales</cx:pt>
          <cx:pt idx="1487">Sales</cx:pt>
          <cx:pt idx="1488">Sales</cx:pt>
          <cx:pt idx="1489">Sales</cx:pt>
          <cx:pt idx="1490">Sales</cx:pt>
          <cx:pt idx="1491">Sales</cx:pt>
          <cx:pt idx="1492">Sales</cx:pt>
          <cx:pt idx="1493">Sales</cx:pt>
          <cx:pt idx="1494">Sales</cx:pt>
          <cx:pt idx="1495">Sales</cx:pt>
          <cx:pt idx="1496">Sales</cx:pt>
          <cx:pt idx="1497">Sales</cx:pt>
          <cx:pt idx="1498">Sales</cx:pt>
          <cx:pt idx="1499">Sales</cx:pt>
          <cx:pt idx="1500">Sales</cx:pt>
          <cx:pt idx="1501">Sales</cx:pt>
          <cx:pt idx="1502">Sales</cx:pt>
          <cx:pt idx="1503">Sales</cx:pt>
          <cx:pt idx="1504">Sales</cx:pt>
          <cx:pt idx="1505">Sales</cx:pt>
          <cx:pt idx="1506">Sales</cx:pt>
          <cx:pt idx="1507">Sales</cx:pt>
          <cx:pt idx="1508">Sales</cx:pt>
          <cx:pt idx="1509">Sales</cx:pt>
          <cx:pt idx="1510">Sales</cx:pt>
          <cx:pt idx="1511">Sales</cx:pt>
          <cx:pt idx="1512">Sales</cx:pt>
          <cx:pt idx="1513">Sales</cx:pt>
          <cx:pt idx="1514">Sales</cx:pt>
          <cx:pt idx="1515">Sales</cx:pt>
          <cx:pt idx="1516">Sales</cx:pt>
          <cx:pt idx="1517">Sales</cx:pt>
          <cx:pt idx="1518">Sales</cx:pt>
          <cx:pt idx="1519">Sales</cx:pt>
          <cx:pt idx="1520">Sales</cx:pt>
          <cx:pt idx="1521">Sales</cx:pt>
          <cx:pt idx="1522">Sales</cx:pt>
          <cx:pt idx="1523">Sales</cx:pt>
          <cx:pt idx="1524">Sales</cx:pt>
          <cx:pt idx="1525">Sales</cx:pt>
          <cx:pt idx="1526">Sales</cx:pt>
          <cx:pt idx="1527">Sales</cx:pt>
          <cx:pt idx="1528">Sales</cx:pt>
          <cx:pt idx="1529">Sales</cx:pt>
          <cx:pt idx="1530">Sales</cx:pt>
          <cx:pt idx="1531">Sales</cx:pt>
          <cx:pt idx="1532">Sales</cx:pt>
          <cx:pt idx="1533">Sales</cx:pt>
          <cx:pt idx="1534">Sales</cx:pt>
          <cx:pt idx="1535">Sales</cx:pt>
          <cx:pt idx="1536">Sales</cx:pt>
          <cx:pt idx="1537">Sales</cx:pt>
          <cx:pt idx="1538">Sales</cx:pt>
          <cx:pt idx="1539">Sales</cx:pt>
          <cx:pt idx="1540">Sales</cx:pt>
          <cx:pt idx="1541">Sales</cx:pt>
          <cx:pt idx="1542">Sales</cx:pt>
          <cx:pt idx="1543">Sales</cx:pt>
          <cx:pt idx="1544">Sales</cx:pt>
          <cx:pt idx="1545">Sales</cx:pt>
          <cx:pt idx="1546">Sales</cx:pt>
          <cx:pt idx="1547">Sales</cx:pt>
          <cx:pt idx="1548">Sales</cx:pt>
          <cx:pt idx="1549">Sales</cx:pt>
          <cx:pt idx="1550">Sales</cx:pt>
          <cx:pt idx="1551">Sales</cx:pt>
          <cx:pt idx="1552">Sales</cx:pt>
          <cx:pt idx="1553">Sales</cx:pt>
          <cx:pt idx="1554">Sales</cx:pt>
          <cx:pt idx="1555">Sales</cx:pt>
          <cx:pt idx="1556">Sales</cx:pt>
          <cx:pt idx="1557">Sales</cx:pt>
          <cx:pt idx="1558">Sales</cx:pt>
          <cx:pt idx="1559">Sales</cx:pt>
          <cx:pt idx="1560">Sales</cx:pt>
          <cx:pt idx="1561">Sales</cx:pt>
          <cx:pt idx="1562">Sales</cx:pt>
          <cx:pt idx="1563">Sales</cx:pt>
          <cx:pt idx="1564">Sales</cx:pt>
          <cx:pt idx="1565">Sales</cx:pt>
          <cx:pt idx="1566">Sales</cx:pt>
          <cx:pt idx="1567">Sales</cx:pt>
          <cx:pt idx="1568">Sales</cx:pt>
          <cx:pt idx="1569">Sales</cx:pt>
          <cx:pt idx="1570">Sales</cx:pt>
          <cx:pt idx="1571">Sales</cx:pt>
          <cx:pt idx="1572">Sales</cx:pt>
          <cx:pt idx="1573">Sales</cx:pt>
          <cx:pt idx="1574">Sales</cx:pt>
          <cx:pt idx="1575">Sales</cx:pt>
          <cx:pt idx="1576">Sales</cx:pt>
          <cx:pt idx="1577">Sales</cx:pt>
          <cx:pt idx="1578">Sales</cx:pt>
          <cx:pt idx="1579">Sales</cx:pt>
          <cx:pt idx="1580">Sales</cx:pt>
          <cx:pt idx="1581">Sales</cx:pt>
          <cx:pt idx="1582">Sales</cx:pt>
          <cx:pt idx="1583">Sales</cx:pt>
          <cx:pt idx="1584">Sales</cx:pt>
          <cx:pt idx="1585">Sales</cx:pt>
          <cx:pt idx="1586">Sales</cx:pt>
          <cx:pt idx="1587">Sales</cx:pt>
          <cx:pt idx="1588">Sales</cx:pt>
          <cx:pt idx="1589">Sales</cx:pt>
          <cx:pt idx="1590">Sales</cx:pt>
          <cx:pt idx="1591">Sales</cx:pt>
          <cx:pt idx="1592">Sales</cx:pt>
          <cx:pt idx="1593">IT/IS</cx:pt>
          <cx:pt idx="1594">IT/IS</cx:pt>
          <cx:pt idx="1595">IT/IS</cx:pt>
          <cx:pt idx="1596">IT/IS</cx:pt>
          <cx:pt idx="1597">IT/IS</cx:pt>
          <cx:pt idx="1598">IT/IS</cx:pt>
          <cx:pt idx="1599">IT/IS</cx:pt>
          <cx:pt idx="1600">IT/IS</cx:pt>
          <cx:pt idx="1601">IT/IS</cx:pt>
          <cx:pt idx="1602">IT/IS</cx:pt>
          <cx:pt idx="1603">IT/IS</cx:pt>
          <cx:pt idx="1604">IT/IS</cx:pt>
          <cx:pt idx="1605">IT/IS</cx:pt>
          <cx:pt idx="1606">IT/IS</cx:pt>
          <cx:pt idx="1607">IT/IS</cx:pt>
          <cx:pt idx="1608">IT/IS</cx:pt>
          <cx:pt idx="1609">IT/IS</cx:pt>
          <cx:pt idx="1610">IT/IS</cx:pt>
          <cx:pt idx="1611">IT/IS</cx:pt>
          <cx:pt idx="1612">IT/IS</cx:pt>
          <cx:pt idx="1613">IT/IS</cx:pt>
          <cx:pt idx="1614">IT/IS</cx:pt>
          <cx:pt idx="1615">IT/IS</cx:pt>
          <cx:pt idx="1616">IT/IS</cx:pt>
          <cx:pt idx="1617">IT/IS</cx:pt>
          <cx:pt idx="1618">Sales</cx:pt>
          <cx:pt idx="1619">Sales</cx:pt>
          <cx:pt idx="1620">Sales</cx:pt>
          <cx:pt idx="1621">Sales</cx:pt>
          <cx:pt idx="1622">Production</cx:pt>
          <cx:pt idx="1623">IT/IS</cx:pt>
          <cx:pt idx="1624">IT/IS</cx:pt>
          <cx:pt idx="1625">IT/IS</cx:pt>
          <cx:pt idx="1626">IT/IS</cx:pt>
          <cx:pt idx="1627">IT/IS</cx:pt>
          <cx:pt idx="1628">IT/IS</cx:pt>
          <cx:pt idx="1629">IT/IS</cx:pt>
          <cx:pt idx="1630">IT/IS</cx:pt>
          <cx:pt idx="1631">IT/IS</cx:pt>
          <cx:pt idx="1632">Sales</cx:pt>
          <cx:pt idx="1633">Production</cx:pt>
          <cx:pt idx="1634">Sales</cx:pt>
          <cx:pt idx="1635">Sales</cx:pt>
          <cx:pt idx="1636">Sales</cx:pt>
          <cx:pt idx="1637">Sales</cx:pt>
          <cx:pt idx="1638">Sales</cx:pt>
          <cx:pt idx="1639">Software Engineering</cx:pt>
          <cx:pt idx="1640">Software Engineering</cx:pt>
          <cx:pt idx="1641">Software Engineering</cx:pt>
          <cx:pt idx="1642">Software Engineering</cx:pt>
          <cx:pt idx="1643">Software Engineering</cx:pt>
          <cx:pt idx="1644">Software Engineering</cx:pt>
          <cx:pt idx="1645">Software Engineering</cx:pt>
          <cx:pt idx="1646">Software Engineering</cx:pt>
          <cx:pt idx="1647">Software Engineering</cx:pt>
          <cx:pt idx="1648">Software Engineering</cx:pt>
          <cx:pt idx="1649">Software Engineering</cx:pt>
          <cx:pt idx="1650">Software Engineering</cx:pt>
          <cx:pt idx="1651">Software Engineering</cx:pt>
          <cx:pt idx="1652">Software Engineering</cx:pt>
          <cx:pt idx="1653">Software Engineering</cx:pt>
          <cx:pt idx="1654">Software Engineering</cx:pt>
          <cx:pt idx="1655">Software Engineering</cx:pt>
          <cx:pt idx="1656">Software Engineering</cx:pt>
          <cx:pt idx="1657">Software Engineering</cx:pt>
          <cx:pt idx="1658">Software Engineering</cx:pt>
          <cx:pt idx="1659">Software Engineering</cx:pt>
          <cx:pt idx="1660">Admin Offices</cx:pt>
          <cx:pt idx="1661">IT/IS</cx:pt>
          <cx:pt idx="1662">IT/IS</cx:pt>
          <cx:pt idx="1663">IT/IS</cx:pt>
          <cx:pt idx="1664">IT/IS</cx:pt>
          <cx:pt idx="1665">IT/IS</cx:pt>
          <cx:pt idx="1666">IT/IS</cx:pt>
          <cx:pt idx="1667">IT/IS</cx:pt>
          <cx:pt idx="1668">IT/IS</cx:pt>
          <cx:pt idx="1669">IT/IS</cx:pt>
          <cx:pt idx="1670">IT/IS</cx:pt>
          <cx:pt idx="1671">IT/IS</cx:pt>
          <cx:pt idx="1672">IT/IS</cx:pt>
          <cx:pt idx="1673">IT/IS</cx:pt>
          <cx:pt idx="1674">IT/IS</cx:pt>
          <cx:pt idx="1675">IT/IS</cx:pt>
          <cx:pt idx="1676">IT/IS</cx:pt>
          <cx:pt idx="1677">Software Engineering</cx:pt>
          <cx:pt idx="1678">IT/IS</cx:pt>
          <cx:pt idx="1679">IT/IS</cx:pt>
          <cx:pt idx="1680">IT/IS</cx:pt>
          <cx:pt idx="1681">IT/IS</cx:pt>
          <cx:pt idx="1682">IT/IS</cx:pt>
          <cx:pt idx="1683">IT/IS</cx:pt>
          <cx:pt idx="1684">IT/IS</cx:pt>
          <cx:pt idx="1685">IT/IS</cx:pt>
          <cx:pt idx="1686">IT/IS</cx:pt>
          <cx:pt idx="1687">IT/IS</cx:pt>
          <cx:pt idx="1688">IT/IS</cx:pt>
          <cx:pt idx="1689">IT/IS</cx:pt>
          <cx:pt idx="1690">IT/IS</cx:pt>
          <cx:pt idx="1691">IT/IS</cx:pt>
          <cx:pt idx="1692">IT/IS</cx:pt>
          <cx:pt idx="1693">IT/IS</cx:pt>
          <cx:pt idx="1694">Sales</cx:pt>
          <cx:pt idx="1695">IT/IS</cx:pt>
          <cx:pt idx="1696">IT/IS</cx:pt>
          <cx:pt idx="1697">IT/IS</cx:pt>
          <cx:pt idx="1698">IT/IS</cx:pt>
          <cx:pt idx="1699">Sales</cx:pt>
          <cx:pt idx="1700">Sales</cx:pt>
          <cx:pt idx="1701">Production</cx:pt>
          <cx:pt idx="1702">Admin Offices</cx:pt>
          <cx:pt idx="1703">Production</cx:pt>
          <cx:pt idx="1704">Production</cx:pt>
          <cx:pt idx="1705">Production</cx:pt>
          <cx:pt idx="1706">Production</cx:pt>
          <cx:pt idx="1707">Production</cx:pt>
          <cx:pt idx="1708">Production</cx:pt>
          <cx:pt idx="1709">Production</cx:pt>
          <cx:pt idx="1710">Production</cx:pt>
          <cx:pt idx="1711">Production</cx:pt>
          <cx:pt idx="1712">Production</cx:pt>
          <cx:pt idx="1713">Production</cx:pt>
          <cx:pt idx="1714">Production</cx:pt>
          <cx:pt idx="1715">Production</cx:pt>
          <cx:pt idx="1716">Production</cx:pt>
          <cx:pt idx="1717">Production</cx:pt>
          <cx:pt idx="1718">Production</cx:pt>
          <cx:pt idx="1719">Production</cx:pt>
          <cx:pt idx="1720">Production</cx:pt>
          <cx:pt idx="1721">Production</cx:pt>
          <cx:pt idx="1722">Production</cx:pt>
          <cx:pt idx="1723">Production</cx:pt>
          <cx:pt idx="1724">Production</cx:pt>
          <cx:pt idx="1725">Production</cx:pt>
          <cx:pt idx="1726">Production</cx:pt>
          <cx:pt idx="1727">Production</cx:pt>
          <cx:pt idx="1728">Production</cx:pt>
          <cx:pt idx="1729">Production</cx:pt>
          <cx:pt idx="1730">Production</cx:pt>
          <cx:pt idx="1731">Production</cx:pt>
          <cx:pt idx="1732">Production</cx:pt>
          <cx:pt idx="1733">IT/IS</cx:pt>
          <cx:pt idx="1734">IT/IS</cx:pt>
          <cx:pt idx="1735">Software Engineering</cx:pt>
          <cx:pt idx="1736">Sales</cx:pt>
          <cx:pt idx="1737">Sales</cx:pt>
          <cx:pt idx="1738">Production</cx:pt>
          <cx:pt idx="1739">Production</cx:pt>
          <cx:pt idx="1740">Production</cx:pt>
          <cx:pt idx="1741">Production</cx:pt>
          <cx:pt idx="1742">Production</cx:pt>
          <cx:pt idx="1743">Production</cx:pt>
          <cx:pt idx="1744">Production</cx:pt>
          <cx:pt idx="1745">Production</cx:pt>
          <cx:pt idx="1746">Production</cx:pt>
          <cx:pt idx="1747">Production</cx:pt>
          <cx:pt idx="1748">Production</cx:pt>
          <cx:pt idx="1749">Production</cx:pt>
          <cx:pt idx="1750">Production</cx:pt>
          <cx:pt idx="1751">Production</cx:pt>
          <cx:pt idx="1752">Production</cx:pt>
          <cx:pt idx="1753">Production</cx:pt>
          <cx:pt idx="1754">Production</cx:pt>
          <cx:pt idx="1755">Production</cx:pt>
          <cx:pt idx="1756">Production</cx:pt>
          <cx:pt idx="1757">Production</cx:pt>
          <cx:pt idx="1758">Production</cx:pt>
          <cx:pt idx="1759">Production</cx:pt>
          <cx:pt idx="1760">Production</cx:pt>
          <cx:pt idx="1761">Production</cx:pt>
          <cx:pt idx="1762">Production</cx:pt>
          <cx:pt idx="1763">Production</cx:pt>
          <cx:pt idx="1764">Production</cx:pt>
          <cx:pt idx="1765">Production</cx:pt>
          <cx:pt idx="1766">Production</cx:pt>
          <cx:pt idx="1767">Production</cx:pt>
          <cx:pt idx="1768">Production</cx:pt>
          <cx:pt idx="1769">Production</cx:pt>
          <cx:pt idx="1770">Production</cx:pt>
          <cx:pt idx="1771">Production</cx:pt>
          <cx:pt idx="1772">Production</cx:pt>
          <cx:pt idx="1773">Production</cx:pt>
          <cx:pt idx="1774">Production</cx:pt>
          <cx:pt idx="1775">Production</cx:pt>
          <cx:pt idx="1776">Production</cx:pt>
          <cx:pt idx="1777">Production</cx:pt>
          <cx:pt idx="1778">Production</cx:pt>
          <cx:pt idx="1779">Production</cx:pt>
          <cx:pt idx="1780">Production</cx:pt>
          <cx:pt idx="1781">Production</cx:pt>
          <cx:pt idx="1782">Production</cx:pt>
          <cx:pt idx="1783">Production</cx:pt>
          <cx:pt idx="1784">Production</cx:pt>
          <cx:pt idx="1785">Production</cx:pt>
          <cx:pt idx="1786">Production</cx:pt>
          <cx:pt idx="1787">Production</cx:pt>
          <cx:pt idx="1788">Production</cx:pt>
          <cx:pt idx="1789">Production</cx:pt>
          <cx:pt idx="1790">Production</cx:pt>
          <cx:pt idx="1791">Production</cx:pt>
          <cx:pt idx="1792">Production</cx:pt>
          <cx:pt idx="1793">Production</cx:pt>
          <cx:pt idx="1794">Production</cx:pt>
          <cx:pt idx="1795">Production</cx:pt>
          <cx:pt idx="1796">Production</cx:pt>
          <cx:pt idx="1797">Production</cx:pt>
          <cx:pt idx="1798">Production</cx:pt>
          <cx:pt idx="1799">Production</cx:pt>
          <cx:pt idx="1800">Production</cx:pt>
          <cx:pt idx="1801">Production</cx:pt>
          <cx:pt idx="1802">Production</cx:pt>
          <cx:pt idx="1803">Production</cx:pt>
          <cx:pt idx="1804">Production</cx:pt>
          <cx:pt idx="1805">Production</cx:pt>
          <cx:pt idx="1806">Production</cx:pt>
          <cx:pt idx="1807">Production</cx:pt>
          <cx:pt idx="1808">Production</cx:pt>
          <cx:pt idx="1809">Production</cx:pt>
          <cx:pt idx="1810">Production</cx:pt>
          <cx:pt idx="1811">Production</cx:pt>
          <cx:pt idx="1812">Production</cx:pt>
          <cx:pt idx="1813">Production</cx:pt>
          <cx:pt idx="1814">Production</cx:pt>
          <cx:pt idx="1815">Production</cx:pt>
          <cx:pt idx="1816">Production</cx:pt>
          <cx:pt idx="1817">Production</cx:pt>
          <cx:pt idx="1818">Production</cx:pt>
          <cx:pt idx="1819">Production</cx:pt>
          <cx:pt idx="1820">Production</cx:pt>
          <cx:pt idx="1821">Production</cx:pt>
          <cx:pt idx="1822">Production</cx:pt>
          <cx:pt idx="1823">Production</cx:pt>
          <cx:pt idx="1824">Production</cx:pt>
          <cx:pt idx="1825">Production</cx:pt>
          <cx:pt idx="1826">Production</cx:pt>
          <cx:pt idx="1827">Production</cx:pt>
          <cx:pt idx="1828">Production</cx:pt>
          <cx:pt idx="1829">Production</cx:pt>
          <cx:pt idx="1830">Production</cx:pt>
          <cx:pt idx="1831">Production</cx:pt>
          <cx:pt idx="1832">Production</cx:pt>
          <cx:pt idx="1833">Production</cx:pt>
          <cx:pt idx="1834">Production</cx:pt>
          <cx:pt idx="1835">Production</cx:pt>
          <cx:pt idx="1836">Production</cx:pt>
          <cx:pt idx="1837">Production</cx:pt>
          <cx:pt idx="1838">Production</cx:pt>
          <cx:pt idx="1839">Production</cx:pt>
          <cx:pt idx="1840">Production</cx:pt>
          <cx:pt idx="1841">Production</cx:pt>
          <cx:pt idx="1842">Production</cx:pt>
          <cx:pt idx="1843">Production</cx:pt>
          <cx:pt idx="1844">Production</cx:pt>
          <cx:pt idx="1845">Production</cx:pt>
          <cx:pt idx="1846">Production</cx:pt>
          <cx:pt idx="1847">Production</cx:pt>
          <cx:pt idx="1848">Production</cx:pt>
          <cx:pt idx="1849">Production</cx:pt>
          <cx:pt idx="1850">Production</cx:pt>
          <cx:pt idx="1851">Production</cx:pt>
          <cx:pt idx="1852">Production</cx:pt>
          <cx:pt idx="1853">Production</cx:pt>
          <cx:pt idx="1854">Production</cx:pt>
          <cx:pt idx="1855">Production</cx:pt>
          <cx:pt idx="1856">Production</cx:pt>
          <cx:pt idx="1857">Production</cx:pt>
          <cx:pt idx="1858">Production</cx:pt>
          <cx:pt idx="1859">Production</cx:pt>
          <cx:pt idx="1860">Production</cx:pt>
          <cx:pt idx="1861">Production</cx:pt>
          <cx:pt idx="1862">Production</cx:pt>
          <cx:pt idx="1863">Production</cx:pt>
          <cx:pt idx="1864">Production</cx:pt>
          <cx:pt idx="1865">Production</cx:pt>
          <cx:pt idx="1866">Production</cx:pt>
          <cx:pt idx="1867">Production</cx:pt>
          <cx:pt idx="1868">Production</cx:pt>
          <cx:pt idx="1869">Production</cx:pt>
          <cx:pt idx="1870">Production</cx:pt>
          <cx:pt idx="1871">Production</cx:pt>
          <cx:pt idx="1872">Production</cx:pt>
          <cx:pt idx="1873">Production</cx:pt>
          <cx:pt idx="1874">Production</cx:pt>
          <cx:pt idx="1875">Production</cx:pt>
          <cx:pt idx="1876">Production</cx:pt>
          <cx:pt idx="1877">Production</cx:pt>
          <cx:pt idx="1878">Production</cx:pt>
          <cx:pt idx="1879">Production</cx:pt>
          <cx:pt idx="1880">Production</cx:pt>
          <cx:pt idx="1881">Production</cx:pt>
          <cx:pt idx="1882">IT/IS</cx:pt>
          <cx:pt idx="1883">Sales</cx:pt>
          <cx:pt idx="1884">Sales</cx:pt>
          <cx:pt idx="1885">Production</cx:pt>
          <cx:pt idx="1886">Production</cx:pt>
          <cx:pt idx="1887">Production</cx:pt>
          <cx:pt idx="1888">Production</cx:pt>
          <cx:pt idx="1889">Production</cx:pt>
          <cx:pt idx="1890">Admin Offices</cx:pt>
          <cx:pt idx="1891">Admin Offices</cx:pt>
          <cx:pt idx="1892">IT/IS</cx:pt>
          <cx:pt idx="1893">Admin Offices</cx:pt>
          <cx:pt idx="1894">Admin Offices</cx:pt>
          <cx:pt idx="1895">Sales</cx:pt>
          <cx:pt idx="1896">Admin Offices</cx:pt>
          <cx:pt idx="1897">Admin Offices</cx:pt>
          <cx:pt idx="1898">Admin Offices</cx:pt>
          <cx:pt idx="1899">Admin Offices</cx:pt>
          <cx:pt idx="1900">Admin Offices</cx:pt>
          <cx:pt idx="1901">Admin Offices</cx:pt>
          <cx:pt idx="1902">IT/IS</cx:pt>
          <cx:pt idx="1903">Executive Office</cx:pt>
          <cx:pt idx="1904">Production</cx:pt>
          <cx:pt idx="1905">IT/IS</cx:pt>
          <cx:pt idx="1906">Production</cx:pt>
          <cx:pt idx="1907">Executive Office</cx:pt>
          <cx:pt idx="1908">IT/IS</cx:pt>
          <cx:pt idx="1909">IT/IS</cx:pt>
          <cx:pt idx="1910">Executive Office</cx:pt>
          <cx:pt idx="1911">Executive Office</cx:pt>
          <cx:pt idx="1912">IT/IS</cx:pt>
          <cx:pt idx="1913">IT/IS</cx:pt>
          <cx:pt idx="1914">Production</cx:pt>
          <cx:pt idx="1915">Executive Office</cx:pt>
          <cx:pt idx="1916">Production</cx:pt>
          <cx:pt idx="1917">IT/IS</cx:pt>
          <cx:pt idx="1918">IT/IS</cx:pt>
          <cx:pt idx="1919">IT/IS</cx:pt>
          <cx:pt idx="1920">Executive Office</cx:pt>
          <cx:pt idx="1921">IT/IS</cx:pt>
          <cx:pt idx="1922">IT/IS</cx:pt>
          <cx:pt idx="1923">IT/IS</cx:pt>
          <cx:pt idx="1924">IT/IS</cx:pt>
          <cx:pt idx="1925">Production</cx:pt>
          <cx:pt idx="1926">Production</cx:pt>
          <cx:pt idx="1927">IT/IS</cx:pt>
          <cx:pt idx="1928">IT/IS</cx:pt>
          <cx:pt idx="1929">IT/IS</cx:pt>
          <cx:pt idx="1930">IT/IS</cx:pt>
          <cx:pt idx="1931">IT/IS</cx:pt>
          <cx:pt idx="1932">IT/IS</cx:pt>
          <cx:pt idx="1933">Production</cx:pt>
          <cx:pt idx="1934">Production</cx:pt>
          <cx:pt idx="1935">Production</cx:pt>
          <cx:pt idx="1936">Production</cx:pt>
          <cx:pt idx="1937">Production</cx:pt>
          <cx:pt idx="1938">Production</cx:pt>
          <cx:pt idx="1939">Production</cx:pt>
          <cx:pt idx="1940">Production</cx:pt>
          <cx:pt idx="1941">Production</cx:pt>
          <cx:pt idx="1942">Production</cx:pt>
          <cx:pt idx="1943">Production</cx:pt>
          <cx:pt idx="1944">Production</cx:pt>
          <cx:pt idx="1945">Production</cx:pt>
          <cx:pt idx="1946">Production</cx:pt>
          <cx:pt idx="1947">Production</cx:pt>
          <cx:pt idx="1948">IT/IS</cx:pt>
          <cx:pt idx="1949">IT/IS</cx:pt>
          <cx:pt idx="1950">IT/IS</cx:pt>
          <cx:pt idx="1951">IT/IS</cx:pt>
          <cx:pt idx="1952">IT/IS</cx:pt>
          <cx:pt idx="1953">IT/IS</cx:pt>
          <cx:pt idx="1954">IT/IS</cx:pt>
          <cx:pt idx="1955">IT/IS</cx:pt>
          <cx:pt idx="1956">IT/IS</cx:pt>
          <cx:pt idx="1957">IT/IS</cx:pt>
          <cx:pt idx="1958">Production</cx:pt>
          <cx:pt idx="1959">Production</cx:pt>
          <cx:pt idx="1960">Production</cx:pt>
          <cx:pt idx="1961">Production</cx:pt>
          <cx:pt idx="1962">Production</cx:pt>
          <cx:pt idx="1963">IT/IS</cx:pt>
          <cx:pt idx="1964">IT/IS</cx:pt>
          <cx:pt idx="1965">IT/IS</cx:pt>
          <cx:pt idx="1966">IT/IS</cx:pt>
          <cx:pt idx="1967">IT/IS</cx:pt>
          <cx:pt idx="1968">IT/IS</cx:pt>
          <cx:pt idx="1969">IT/IS</cx:pt>
          <cx:pt idx="1970">IT/IS</cx:pt>
          <cx:pt idx="1971">IT/IS</cx:pt>
          <cx:pt idx="1972">IT/IS</cx:pt>
          <cx:pt idx="1973">IT/IS</cx:pt>
          <cx:pt idx="1974">IT/IS</cx:pt>
          <cx:pt idx="1975">IT/IS</cx:pt>
          <cx:pt idx="1976">IT/IS</cx:pt>
          <cx:pt idx="1977">IT/IS</cx:pt>
          <cx:pt idx="1978">Executive Office</cx:pt>
          <cx:pt idx="1979">IT/IS</cx:pt>
          <cx:pt idx="1980">IT/IS</cx:pt>
          <cx:pt idx="1981">IT/IS</cx:pt>
          <cx:pt idx="1982">IT/IS</cx:pt>
          <cx:pt idx="1983">IT/IS</cx:pt>
          <cx:pt idx="1984">IT/IS</cx:pt>
          <cx:pt idx="1985">IT/IS</cx:pt>
          <cx:pt idx="1986">Executive Office</cx:pt>
          <cx:pt idx="1987">IT/IS</cx:pt>
          <cx:pt idx="1988">IT/IS</cx:pt>
          <cx:pt idx="1989">IT/IS</cx:pt>
          <cx:pt idx="1990">Executive Office</cx:pt>
          <cx:pt idx="1991">IT/IS</cx:pt>
          <cx:pt idx="1992">IT/IS</cx:pt>
          <cx:pt idx="1993">Software Engineering</cx:pt>
          <cx:pt idx="1994">IT/IS</cx:pt>
          <cx:pt idx="1995">Software Engineering</cx:pt>
          <cx:pt idx="1996">IT/IS</cx:pt>
          <cx:pt idx="1997">IT/IS</cx:pt>
          <cx:pt idx="1998">IT/IS</cx:pt>
          <cx:pt idx="1999">IT/IS</cx:pt>
          <cx:pt idx="2000">Software Engineering</cx:pt>
          <cx:pt idx="2001">IT/IS</cx:pt>
          <cx:pt idx="2002">Software Engineering</cx:pt>
          <cx:pt idx="2003">Software Engineering</cx:pt>
          <cx:pt idx="2004">Software Engineering</cx:pt>
          <cx:pt idx="2005">Software Engineering</cx:pt>
          <cx:pt idx="2006">IT/IS</cx:pt>
          <cx:pt idx="2007">IT/IS</cx:pt>
          <cx:pt idx="2008">IT/IS</cx:pt>
          <cx:pt idx="2009">IT/IS</cx:pt>
          <cx:pt idx="2010">Sales</cx:pt>
          <cx:pt idx="2011">IT/IS</cx:pt>
          <cx:pt idx="2012">Software Engineering</cx:pt>
          <cx:pt idx="2013">Software Engineering</cx:pt>
          <cx:pt idx="2014">IT/IS</cx:pt>
          <cx:pt idx="2015">Sales</cx:pt>
          <cx:pt idx="2016">IT/IS</cx:pt>
          <cx:pt idx="2017">Software Engineering</cx:pt>
          <cx:pt idx="2018">IT/IS</cx:pt>
          <cx:pt idx="2019">IT/IS</cx:pt>
          <cx:pt idx="2020">Software Engineering</cx:pt>
          <cx:pt idx="2021">Software Engineering</cx:pt>
          <cx:pt idx="2022">IT/IS</cx:pt>
          <cx:pt idx="2023">IT/IS</cx:pt>
          <cx:pt idx="2024">IT/IS</cx:pt>
          <cx:pt idx="2025">Sales</cx:pt>
          <cx:pt idx="2026">Software Engineering</cx:pt>
          <cx:pt idx="2027">IT/IS</cx:pt>
          <cx:pt idx="2028">IT/IS</cx:pt>
          <cx:pt idx="2029">Sales</cx:pt>
          <cx:pt idx="2030">IT/IS</cx:pt>
          <cx:pt idx="2031">IT/IS</cx:pt>
          <cx:pt idx="2032">IT/IS</cx:pt>
          <cx:pt idx="2033">IT/IS</cx:pt>
          <cx:pt idx="2034">IT/IS</cx:pt>
          <cx:pt idx="2035">Sales</cx:pt>
          <cx:pt idx="2036">Admin Offices</cx:pt>
          <cx:pt idx="2037">Sales</cx:pt>
          <cx:pt idx="2038">Sales</cx:pt>
          <cx:pt idx="2039">Sales</cx:pt>
          <cx:pt idx="2040">Admin Offices</cx:pt>
          <cx:pt idx="2041">Sales</cx:pt>
          <cx:pt idx="2042">Sales</cx:pt>
          <cx:pt idx="2043">Sales</cx:pt>
          <cx:pt idx="2044">Sales</cx:pt>
          <cx:pt idx="2045">Sales</cx:pt>
          <cx:pt idx="2046">Sales</cx:pt>
          <cx:pt idx="2047">Sales</cx:pt>
          <cx:pt idx="2048">Sales</cx:pt>
          <cx:pt idx="2049">Production</cx:pt>
          <cx:pt idx="2050">Production</cx:pt>
          <cx:pt idx="2051">Production</cx:pt>
          <cx:pt idx="2052">Production</cx:pt>
          <cx:pt idx="2053">Production</cx:pt>
          <cx:pt idx="2054">Production</cx:pt>
          <cx:pt idx="2055">Production</cx:pt>
          <cx:pt idx="2056">Production</cx:pt>
          <cx:pt idx="2057">Production</cx:pt>
          <cx:pt idx="2058">Production</cx:pt>
          <cx:pt idx="2059">Production</cx:pt>
          <cx:pt idx="2060">Production</cx:pt>
          <cx:pt idx="2061">Production</cx:pt>
          <cx:pt idx="2062">Production</cx:pt>
          <cx:pt idx="2063">Production</cx:pt>
          <cx:pt idx="2064">Production</cx:pt>
          <cx:pt idx="2065">Production</cx:pt>
          <cx:pt idx="2066">Production</cx:pt>
          <cx:pt idx="2067">Production</cx:pt>
          <cx:pt idx="2068">Production</cx:pt>
          <cx:pt idx="2069">Production</cx:pt>
          <cx:pt idx="2070">Production</cx:pt>
          <cx:pt idx="2071">Production</cx:pt>
          <cx:pt idx="2072">Production</cx:pt>
          <cx:pt idx="2073">Production</cx:pt>
          <cx:pt idx="2074">Production</cx:pt>
          <cx:pt idx="2075">Production</cx:pt>
          <cx:pt idx="2076">Production</cx:pt>
          <cx:pt idx="2077">Production</cx:pt>
          <cx:pt idx="2078">Production</cx:pt>
          <cx:pt idx="2079">Production</cx:pt>
          <cx:pt idx="2080">Production</cx:pt>
          <cx:pt idx="2081">Production</cx:pt>
          <cx:pt idx="2082">Production</cx:pt>
          <cx:pt idx="2083">Production</cx:pt>
          <cx:pt idx="2084">Production</cx:pt>
          <cx:pt idx="2085">Production</cx:pt>
          <cx:pt idx="2086">Production</cx:pt>
          <cx:pt idx="2087">Production</cx:pt>
          <cx:pt idx="2088">Production</cx:pt>
          <cx:pt idx="2089">Production</cx:pt>
          <cx:pt idx="2090">Production</cx:pt>
          <cx:pt idx="2091">Production</cx:pt>
          <cx:pt idx="2092">Production</cx:pt>
          <cx:pt idx="2093">Production</cx:pt>
          <cx:pt idx="2094">Production</cx:pt>
          <cx:pt idx="2095">Production</cx:pt>
          <cx:pt idx="2096">Production</cx:pt>
          <cx:pt idx="2097">Production</cx:pt>
          <cx:pt idx="2098">Production</cx:pt>
          <cx:pt idx="2099">Production</cx:pt>
          <cx:pt idx="2100">Production</cx:pt>
          <cx:pt idx="2101">Production</cx:pt>
          <cx:pt idx="2102">Production</cx:pt>
          <cx:pt idx="2103">Production</cx:pt>
          <cx:pt idx="2104">Production</cx:pt>
          <cx:pt idx="2105">Production</cx:pt>
          <cx:pt idx="2106">Production</cx:pt>
          <cx:pt idx="2107">Production</cx:pt>
          <cx:pt idx="2108">Production</cx:pt>
          <cx:pt idx="2109">Production</cx:pt>
          <cx:pt idx="2110">Production</cx:pt>
          <cx:pt idx="2111">Production</cx:pt>
          <cx:pt idx="2112">Production</cx:pt>
          <cx:pt idx="2113">Production</cx:pt>
          <cx:pt idx="2114">Production</cx:pt>
          <cx:pt idx="2115">Production</cx:pt>
          <cx:pt idx="2116">Production</cx:pt>
          <cx:pt idx="2117">Production</cx:pt>
          <cx:pt idx="2118">Production</cx:pt>
          <cx:pt idx="2119">Production</cx:pt>
          <cx:pt idx="2120">Production</cx:pt>
          <cx:pt idx="2121">Production</cx:pt>
          <cx:pt idx="2122">Production</cx:pt>
          <cx:pt idx="2123">Production</cx:pt>
          <cx:pt idx="2124">Production</cx:pt>
          <cx:pt idx="2125">Production</cx:pt>
          <cx:pt idx="2126">Production</cx:pt>
          <cx:pt idx="2127">Production</cx:pt>
          <cx:pt idx="2128">Production</cx:pt>
          <cx:pt idx="2129">Production</cx:pt>
          <cx:pt idx="2130">Production</cx:pt>
          <cx:pt idx="2131">Production</cx:pt>
          <cx:pt idx="2132">Production</cx:pt>
          <cx:pt idx="2133">Production</cx:pt>
          <cx:pt idx="2134">Production</cx:pt>
          <cx:pt idx="2135">Production</cx:pt>
          <cx:pt idx="2136">Production</cx:pt>
          <cx:pt idx="2137">Production</cx:pt>
          <cx:pt idx="2138">Production</cx:pt>
          <cx:pt idx="2139">Production</cx:pt>
          <cx:pt idx="2140">Production</cx:pt>
          <cx:pt idx="2141">Production</cx:pt>
          <cx:pt idx="2142">Production</cx:pt>
          <cx:pt idx="2143">Production</cx:pt>
          <cx:pt idx="2144">Production</cx:pt>
          <cx:pt idx="2145">Production</cx:pt>
          <cx:pt idx="2146">Production</cx:pt>
          <cx:pt idx="2147">Production</cx:pt>
          <cx:pt idx="2148">Production</cx:pt>
          <cx:pt idx="2149">Production</cx:pt>
          <cx:pt idx="2150">Production</cx:pt>
          <cx:pt idx="2151">Production</cx:pt>
          <cx:pt idx="2152">Production</cx:pt>
          <cx:pt idx="2153">Production</cx:pt>
          <cx:pt idx="2154">Production</cx:pt>
          <cx:pt idx="2155">Production</cx:pt>
          <cx:pt idx="2156">Production</cx:pt>
          <cx:pt idx="2157">Software Engineering</cx:pt>
          <cx:pt idx="2158">Software Engineering</cx:pt>
          <cx:pt idx="2159">Software Engineering</cx:pt>
          <cx:pt idx="2160">Software Engineering</cx:pt>
          <cx:pt idx="2161">Software Engineering</cx:pt>
          <cx:pt idx="2162">Software Engineering</cx:pt>
          <cx:pt idx="2163">Software Engineering</cx:pt>
          <cx:pt idx="2164">Admin Offices</cx:pt>
          <cx:pt idx="2165">Admin Offices</cx:pt>
          <cx:pt idx="2166">Admin Offices</cx:pt>
          <cx:pt idx="2167">Software Engineering</cx:pt>
          <cx:pt idx="2168">Software Engineering</cx:pt>
          <cx:pt idx="2169">Admin Offices</cx:pt>
          <cx:pt idx="2170">Admin Offices</cx:pt>
          <cx:pt idx="2171">Admin Offices</cx:pt>
          <cx:pt idx="2172">Software Engineering</cx:pt>
          <cx:pt idx="2173">Admin Offices</cx:pt>
          <cx:pt idx="2174">Software Engineering</cx:pt>
          <cx:pt idx="2175">Admin Offices</cx:pt>
          <cx:pt idx="2176">Software Engineering</cx:pt>
          <cx:pt idx="2177">Software Engineering</cx:pt>
          <cx:pt idx="2178">Software Engineering</cx:pt>
          <cx:pt idx="2179">Software Engineering</cx:pt>
          <cx:pt idx="2180">Software Engineering</cx:pt>
          <cx:pt idx="2181">Software Engineering</cx:pt>
          <cx:pt idx="2182">Software Engineering</cx:pt>
          <cx:pt idx="2183">Software Engineering</cx:pt>
          <cx:pt idx="2184">Software Engineering</cx:pt>
          <cx:pt idx="2185">Software Engineering</cx:pt>
          <cx:pt idx="2186">Software Engineering</cx:pt>
          <cx:pt idx="2187">Software Engineering</cx:pt>
          <cx:pt idx="2188">Software Engineering</cx:pt>
          <cx:pt idx="2189">Software Engineering</cx:pt>
          <cx:pt idx="2190">Software Engineering</cx:pt>
          <cx:pt idx="2191">Software Engineering</cx:pt>
          <cx:pt idx="2192">Production</cx:pt>
          <cx:pt idx="2193">Production</cx:pt>
          <cx:pt idx="2194">Production</cx:pt>
          <cx:pt idx="2195">Production</cx:pt>
          <cx:pt idx="2196">Production</cx:pt>
          <cx:pt idx="2197">Production</cx:pt>
          <cx:pt idx="2198">Production</cx:pt>
          <cx:pt idx="2199">Production</cx:pt>
          <cx:pt idx="2200">Production</cx:pt>
          <cx:pt idx="2201">Production</cx:pt>
          <cx:pt idx="2202">Production</cx:pt>
          <cx:pt idx="2203">Production</cx:pt>
          <cx:pt idx="2204">Executive Office</cx:pt>
          <cx:pt idx="2205">Admin Offices</cx:pt>
          <cx:pt idx="2206">Admin Offices</cx:pt>
          <cx:pt idx="2207">Admin Offices</cx:pt>
          <cx:pt idx="2208">Admin Offices</cx:pt>
          <cx:pt idx="2209">Admin Offices</cx:pt>
          <cx:pt idx="2210">Admin Offices</cx:pt>
          <cx:pt idx="2211">IT/IS</cx:pt>
          <cx:pt idx="2212">Software Engineering</cx:pt>
          <cx:pt idx="2213">Admin Offices</cx:pt>
          <cx:pt idx="2214">IT/IS</cx:pt>
          <cx:pt idx="2215">Admin Offices</cx:pt>
          <cx:pt idx="2216">Admin Offices</cx:pt>
          <cx:pt idx="2217">IT/IS</cx:pt>
          <cx:pt idx="2218">Production</cx:pt>
          <cx:pt idx="2219">IT/IS</cx:pt>
          <cx:pt idx="2220">Admin Offices</cx:pt>
          <cx:pt idx="2221">Admin Offices</cx:pt>
          <cx:pt idx="2222">IT/IS</cx:pt>
          <cx:pt idx="2223">IT/IS</cx:pt>
          <cx:pt idx="2224">Admin Offices</cx:pt>
          <cx:pt idx="2225">Admin Offices</cx:pt>
          <cx:pt idx="2226">IT/IS</cx:pt>
          <cx:pt idx="2227">Admin Offices</cx:pt>
          <cx:pt idx="2228">Admin Offices</cx:pt>
          <cx:pt idx="2229">Admin Offices</cx:pt>
          <cx:pt idx="2230">Admin Offices</cx:pt>
          <cx:pt idx="2231">Production</cx:pt>
          <cx:pt idx="2232">IT/IS</cx:pt>
          <cx:pt idx="2233">IT/IS</cx:pt>
          <cx:pt idx="2234">IT/IS</cx:pt>
          <cx:pt idx="2235">IT/IS</cx:pt>
          <cx:pt idx="2236">IT/IS</cx:pt>
          <cx:pt idx="2237">Executive Office</cx:pt>
          <cx:pt idx="2238">IT/IS</cx:pt>
          <cx:pt idx="2239">Executive Office</cx:pt>
          <cx:pt idx="2240">IT/IS</cx:pt>
          <cx:pt idx="2241">IT/IS</cx:pt>
          <cx:pt idx="2242">IT/IS</cx:pt>
          <cx:pt idx="2243">IT/IS</cx:pt>
          <cx:pt idx="2244">IT/IS</cx:pt>
          <cx:pt idx="2245">Executive Office</cx:pt>
          <cx:pt idx="2246">Executive Office</cx:pt>
          <cx:pt idx="2247">IT/IS</cx:pt>
          <cx:pt idx="2248">Executive Office</cx:pt>
          <cx:pt idx="2249">IT/IS</cx:pt>
          <cx:pt idx="2250">IT/IS</cx:pt>
          <cx:pt idx="2251">IT/IS</cx:pt>
          <cx:pt idx="2252">IT/IS</cx:pt>
          <cx:pt idx="2253">Executive Office</cx:pt>
          <cx:pt idx="2254">IT/IS</cx:pt>
          <cx:pt idx="2255">IT/IS</cx:pt>
          <cx:pt idx="2256">IT/IS</cx:pt>
          <cx:pt idx="2257">Executive Office</cx:pt>
          <cx:pt idx="2258">IT/IS</cx:pt>
          <cx:pt idx="2259">IT/IS</cx:pt>
          <cx:pt idx="2260">IT/IS</cx:pt>
          <cx:pt idx="2261">IT/IS</cx:pt>
          <cx:pt idx="2262">Executive Office</cx:pt>
          <cx:pt idx="2263">IT/IS</cx:pt>
          <cx:pt idx="2264">IT/IS</cx:pt>
          <cx:pt idx="2265">IT/IS</cx:pt>
          <cx:pt idx="2266">IT/IS</cx:pt>
          <cx:pt idx="2267">Production</cx:pt>
          <cx:pt idx="2268">Executive Office</cx:pt>
          <cx:pt idx="2269">IT/IS</cx:pt>
          <cx:pt idx="2270">IT/IS</cx:pt>
          <cx:pt idx="2271">IT/IS</cx:pt>
          <cx:pt idx="2272">Production</cx:pt>
          <cx:pt idx="2273">IT/IS</cx:pt>
          <cx:pt idx="2274">IT/IS</cx:pt>
          <cx:pt idx="2275">IT/IS</cx:pt>
          <cx:pt idx="2276">IT/IS</cx:pt>
          <cx:pt idx="2277">IT/IS</cx:pt>
          <cx:pt idx="2278">IT/IS</cx:pt>
          <cx:pt idx="2279">IT/IS</cx:pt>
          <cx:pt idx="2280">Admin Offices</cx:pt>
          <cx:pt idx="2281">Admin Offices</cx:pt>
          <cx:pt idx="2282">Sales</cx:pt>
          <cx:pt idx="2283">IT/IS</cx:pt>
          <cx:pt idx="2284">IT/IS</cx:pt>
          <cx:pt idx="2285">IT/IS</cx:pt>
          <cx:pt idx="2286">Admin Offices</cx:pt>
          <cx:pt idx="2287">IT/IS</cx:pt>
          <cx:pt idx="2288">IT/IS</cx:pt>
          <cx:pt idx="2289">IT/IS</cx:pt>
          <cx:pt idx="2290">Sales</cx:pt>
          <cx:pt idx="2291">Sales</cx:pt>
          <cx:pt idx="2292">IT/IS</cx:pt>
          <cx:pt idx="2293">Admin Offices</cx:pt>
          <cx:pt idx="2294">Admin Offices</cx:pt>
          <cx:pt idx="2295">IT/IS</cx:pt>
          <cx:pt idx="2296">IT/IS</cx:pt>
          <cx:pt idx="2297">IT/IS</cx:pt>
          <cx:pt idx="2298">Admin Offices</cx:pt>
          <cx:pt idx="2299">Admin Offices</cx:pt>
          <cx:pt idx="2300">IT/IS</cx:pt>
          <cx:pt idx="2301">IT/IS</cx:pt>
          <cx:pt idx="2302">IT/IS</cx:pt>
          <cx:pt idx="2303">Admin Offices</cx:pt>
          <cx:pt idx="2304">IT/IS</cx:pt>
          <cx:pt idx="2305">IT/IS</cx:pt>
          <cx:pt idx="2306">IT/IS</cx:pt>
          <cx:pt idx="2307">IT/IS</cx:pt>
          <cx:pt idx="2308">Admin Offices</cx:pt>
          <cx:pt idx="2309">IT/IS</cx:pt>
          <cx:pt idx="2310">IT/IS</cx:pt>
          <cx:pt idx="2311">IT/IS</cx:pt>
          <cx:pt idx="2312">IT/IS</cx:pt>
          <cx:pt idx="2313">IT/IS</cx:pt>
          <cx:pt idx="2314">IT/IS</cx:pt>
          <cx:pt idx="2315">Sales</cx:pt>
          <cx:pt idx="2316">IT/IS</cx:pt>
          <cx:pt idx="2317">IT/IS</cx:pt>
          <cx:pt idx="2318">Production</cx:pt>
          <cx:pt idx="2319">Production</cx:pt>
          <cx:pt idx="2320">Production</cx:pt>
          <cx:pt idx="2321">Production</cx:pt>
          <cx:pt idx="2322">Production</cx:pt>
          <cx:pt idx="2323">Sales</cx:pt>
          <cx:pt idx="2324">Production</cx:pt>
          <cx:pt idx="2325">Production</cx:pt>
          <cx:pt idx="2326">Production</cx:pt>
          <cx:pt idx="2327">Production</cx:pt>
          <cx:pt idx="2328">Production</cx:pt>
          <cx:pt idx="2329">Production</cx:pt>
          <cx:pt idx="2330">Production</cx:pt>
          <cx:pt idx="2331">Production</cx:pt>
          <cx:pt idx="2332">Production</cx:pt>
          <cx:pt idx="2333">Production</cx:pt>
          <cx:pt idx="2334">Production</cx:pt>
          <cx:pt idx="2335">Production</cx:pt>
          <cx:pt idx="2336">Production</cx:pt>
          <cx:pt idx="2337">Production</cx:pt>
          <cx:pt idx="2338">Production</cx:pt>
          <cx:pt idx="2339">Production</cx:pt>
          <cx:pt idx="2340">Production</cx:pt>
          <cx:pt idx="2341">Production</cx:pt>
          <cx:pt idx="2342">Production</cx:pt>
          <cx:pt idx="2343">Production</cx:pt>
          <cx:pt idx="2344">Production</cx:pt>
          <cx:pt idx="2345">Production</cx:pt>
          <cx:pt idx="2346">Production</cx:pt>
          <cx:pt idx="2347">Production</cx:pt>
          <cx:pt idx="2348">Production</cx:pt>
          <cx:pt idx="2349">Production</cx:pt>
          <cx:pt idx="2350">Production</cx:pt>
          <cx:pt idx="2351">Production</cx:pt>
          <cx:pt idx="2352">Production</cx:pt>
          <cx:pt idx="2353">Production</cx:pt>
          <cx:pt idx="2354">Production</cx:pt>
          <cx:pt idx="2355">Production</cx:pt>
          <cx:pt idx="2356">Production</cx:pt>
          <cx:pt idx="2357">Production</cx:pt>
          <cx:pt idx="2358">Production</cx:pt>
          <cx:pt idx="2359">Production</cx:pt>
          <cx:pt idx="2360">Production</cx:pt>
          <cx:pt idx="2361">Production</cx:pt>
          <cx:pt idx="2362">Production</cx:pt>
          <cx:pt idx="2363">Production</cx:pt>
          <cx:pt idx="2364">Production</cx:pt>
          <cx:pt idx="2365">Production</cx:pt>
          <cx:pt idx="2366">Production</cx:pt>
          <cx:pt idx="2367">Production</cx:pt>
          <cx:pt idx="2368">Production</cx:pt>
          <cx:pt idx="2369">Production</cx:pt>
          <cx:pt idx="2370">Production</cx:pt>
          <cx:pt idx="2371">Production</cx:pt>
          <cx:pt idx="2372">Production</cx:pt>
          <cx:pt idx="2373">Production</cx:pt>
          <cx:pt idx="2374">Production</cx:pt>
          <cx:pt idx="2375">Production</cx:pt>
          <cx:pt idx="2376">Production</cx:pt>
          <cx:pt idx="2377">Production</cx:pt>
          <cx:pt idx="2378">Production</cx:pt>
          <cx:pt idx="2379">Production</cx:pt>
          <cx:pt idx="2380">Production</cx:pt>
          <cx:pt idx="2381">Production</cx:pt>
          <cx:pt idx="2382">Production</cx:pt>
          <cx:pt idx="2383">Production</cx:pt>
          <cx:pt idx="2384">Production</cx:pt>
          <cx:pt idx="2385">Production</cx:pt>
          <cx:pt idx="2386">Production</cx:pt>
          <cx:pt idx="2387">Production</cx:pt>
          <cx:pt idx="2388">Production</cx:pt>
          <cx:pt idx="2389">Production</cx:pt>
          <cx:pt idx="2390">Production</cx:pt>
          <cx:pt idx="2391">Production</cx:pt>
          <cx:pt idx="2392">Production</cx:pt>
          <cx:pt idx="2393">Production</cx:pt>
          <cx:pt idx="2394">Production</cx:pt>
          <cx:pt idx="2395">Production</cx:pt>
          <cx:pt idx="2396">Production</cx:pt>
          <cx:pt idx="2397">Production</cx:pt>
          <cx:pt idx="2398">Production</cx:pt>
          <cx:pt idx="2399">Production</cx:pt>
          <cx:pt idx="2400">Production</cx:pt>
          <cx:pt idx="2401">Production</cx:pt>
          <cx:pt idx="2402">Production</cx:pt>
          <cx:pt idx="2403">Production</cx:pt>
          <cx:pt idx="2404">Production</cx:pt>
          <cx:pt idx="2405">Production</cx:pt>
          <cx:pt idx="2406">Production</cx:pt>
          <cx:pt idx="2407">Production</cx:pt>
          <cx:pt idx="2408">Production</cx:pt>
          <cx:pt idx="2409">Production</cx:pt>
          <cx:pt idx="2410">Production</cx:pt>
          <cx:pt idx="2411">Production</cx:pt>
          <cx:pt idx="2412">Production</cx:pt>
          <cx:pt idx="2413">Production</cx:pt>
          <cx:pt idx="2414">Production</cx:pt>
          <cx:pt idx="2415">Production</cx:pt>
          <cx:pt idx="2416">Production</cx:pt>
          <cx:pt idx="2417">Production</cx:pt>
          <cx:pt idx="2418">Production</cx:pt>
          <cx:pt idx="2419">Production</cx:pt>
          <cx:pt idx="2420">Production</cx:pt>
          <cx:pt idx="2421">Production</cx:pt>
          <cx:pt idx="2422">Production</cx:pt>
          <cx:pt idx="2423">Production</cx:pt>
          <cx:pt idx="2424">Production</cx:pt>
          <cx:pt idx="2425">Production</cx:pt>
          <cx:pt idx="2426">Production</cx:pt>
          <cx:pt idx="2427">Production</cx:pt>
          <cx:pt idx="2428">Production</cx:pt>
          <cx:pt idx="2429">Production</cx:pt>
          <cx:pt idx="2430">Production</cx:pt>
          <cx:pt idx="2431">Production</cx:pt>
          <cx:pt idx="2432">Production</cx:pt>
          <cx:pt idx="2433">Production</cx:pt>
          <cx:pt idx="2434">Production</cx:pt>
          <cx:pt idx="2435">Production</cx:pt>
          <cx:pt idx="2436">Production</cx:pt>
          <cx:pt idx="2437">Production</cx:pt>
          <cx:pt idx="2438">Production</cx:pt>
          <cx:pt idx="2439">Production</cx:pt>
          <cx:pt idx="2440">Production</cx:pt>
          <cx:pt idx="2441">Production</cx:pt>
          <cx:pt idx="2442">Production</cx:pt>
          <cx:pt idx="2443">Production</cx:pt>
          <cx:pt idx="2444">Production</cx:pt>
          <cx:pt idx="2445">Production</cx:pt>
          <cx:pt idx="2446">Production</cx:pt>
          <cx:pt idx="2447">Production</cx:pt>
          <cx:pt idx="2448">Production</cx:pt>
          <cx:pt idx="2449">Production</cx:pt>
          <cx:pt idx="2450">Production</cx:pt>
          <cx:pt idx="2451">Production</cx:pt>
          <cx:pt idx="2452">Production</cx:pt>
          <cx:pt idx="2453">Production</cx:pt>
          <cx:pt idx="2454">Production</cx:pt>
          <cx:pt idx="2455">Production</cx:pt>
          <cx:pt idx="2456">Production</cx:pt>
          <cx:pt idx="2457">Production</cx:pt>
          <cx:pt idx="2458">Production</cx:pt>
          <cx:pt idx="2459">Production</cx:pt>
          <cx:pt idx="2460">Production</cx:pt>
          <cx:pt idx="2461">Production</cx:pt>
          <cx:pt idx="2462">Production</cx:pt>
          <cx:pt idx="2463">Production</cx:pt>
          <cx:pt idx="2464">Production</cx:pt>
          <cx:pt idx="2465">Production</cx:pt>
          <cx:pt idx="2466">Production</cx:pt>
          <cx:pt idx="2467">Production</cx:pt>
          <cx:pt idx="2468">Production</cx:pt>
          <cx:pt idx="2469">Production</cx:pt>
          <cx:pt idx="2470">Production</cx:pt>
          <cx:pt idx="2471">Production</cx:pt>
          <cx:pt idx="2472">Production</cx:pt>
          <cx:pt idx="2473">Production</cx:pt>
          <cx:pt idx="2474">Production</cx:pt>
          <cx:pt idx="2475">Production</cx:pt>
          <cx:pt idx="2476">Production</cx:pt>
          <cx:pt idx="2477">Production</cx:pt>
          <cx:pt idx="2478">Production</cx:pt>
          <cx:pt idx="2479">Production</cx:pt>
          <cx:pt idx="2480">Production</cx:pt>
          <cx:pt idx="2481">Production</cx:pt>
          <cx:pt idx="2482">Production</cx:pt>
          <cx:pt idx="2483">Production</cx:pt>
          <cx:pt idx="2484">Production</cx:pt>
          <cx:pt idx="2485">Production</cx:pt>
          <cx:pt idx="2486">Production</cx:pt>
          <cx:pt idx="2487">Production</cx:pt>
          <cx:pt idx="2488">Production</cx:pt>
          <cx:pt idx="2489">Production</cx:pt>
          <cx:pt idx="2490">Production</cx:pt>
          <cx:pt idx="2491">Production</cx:pt>
          <cx:pt idx="2492">Production</cx:pt>
          <cx:pt idx="2493">Production</cx:pt>
          <cx:pt idx="2494">Production</cx:pt>
          <cx:pt idx="2495">Production</cx:pt>
          <cx:pt idx="2496">Production</cx:pt>
          <cx:pt idx="2497">Production</cx:pt>
          <cx:pt idx="2498">Production</cx:pt>
          <cx:pt idx="2499">Production</cx:pt>
          <cx:pt idx="2500">Production</cx:pt>
          <cx:pt idx="2501">Production</cx:pt>
          <cx:pt idx="2502">Production</cx:pt>
          <cx:pt idx="2503">Production</cx:pt>
          <cx:pt idx="2504">Production</cx:pt>
          <cx:pt idx="2505">Production</cx:pt>
          <cx:pt idx="2506">Production</cx:pt>
          <cx:pt idx="2507">Production</cx:pt>
          <cx:pt idx="2508">Production</cx:pt>
          <cx:pt idx="2509">Production</cx:pt>
          <cx:pt idx="2510">Production</cx:pt>
          <cx:pt idx="2511">Production</cx:pt>
          <cx:pt idx="2512">Production</cx:pt>
          <cx:pt idx="2513">Production</cx:pt>
          <cx:pt idx="2514">Production</cx:pt>
          <cx:pt idx="2515">Production</cx:pt>
          <cx:pt idx="2516">Production</cx:pt>
          <cx:pt idx="2517">Production</cx:pt>
          <cx:pt idx="2518">Production</cx:pt>
          <cx:pt idx="2519">Production</cx:pt>
          <cx:pt idx="2520">Production</cx:pt>
          <cx:pt idx="2521">Production</cx:pt>
          <cx:pt idx="2522">Production</cx:pt>
          <cx:pt idx="2523">Production</cx:pt>
          <cx:pt idx="2524">Production</cx:pt>
          <cx:pt idx="2525">Production</cx:pt>
          <cx:pt idx="2526">Production</cx:pt>
          <cx:pt idx="2527">Production</cx:pt>
          <cx:pt idx="2528">Production</cx:pt>
          <cx:pt idx="2529">Production</cx:pt>
          <cx:pt idx="2530">Production</cx:pt>
          <cx:pt idx="2531">Production</cx:pt>
          <cx:pt idx="2532">Production</cx:pt>
          <cx:pt idx="2533">Production</cx:pt>
          <cx:pt idx="2534">Production</cx:pt>
          <cx:pt idx="2535">Production</cx:pt>
          <cx:pt idx="2536">Production</cx:pt>
          <cx:pt idx="2537">Production</cx:pt>
          <cx:pt idx="2538">Production</cx:pt>
          <cx:pt idx="2539">Production</cx:pt>
          <cx:pt idx="2540">Production</cx:pt>
          <cx:pt idx="2541">Production</cx:pt>
          <cx:pt idx="2542">Production</cx:pt>
          <cx:pt idx="2543">Production</cx:pt>
          <cx:pt idx="2544">Production</cx:pt>
          <cx:pt idx="2545">Production</cx:pt>
          <cx:pt idx="2546">Production</cx:pt>
          <cx:pt idx="2547">Production</cx:pt>
          <cx:pt idx="2548">Production</cx:pt>
          <cx:pt idx="2549">Production</cx:pt>
          <cx:pt idx="2550">Production</cx:pt>
          <cx:pt idx="2551">Production</cx:pt>
          <cx:pt idx="2552">Production</cx:pt>
          <cx:pt idx="2553">Production</cx:pt>
          <cx:pt idx="2554">Production</cx:pt>
          <cx:pt idx="2555">Production</cx:pt>
          <cx:pt idx="2556">Production</cx:pt>
          <cx:pt idx="2557">Production</cx:pt>
          <cx:pt idx="2558">Production</cx:pt>
          <cx:pt idx="2559">Production</cx:pt>
          <cx:pt idx="2560">Production</cx:pt>
          <cx:pt idx="2561">Production</cx:pt>
          <cx:pt idx="2562">Production</cx:pt>
          <cx:pt idx="2563">Production</cx:pt>
          <cx:pt idx="2564">Production</cx:pt>
          <cx:pt idx="2565">Production</cx:pt>
          <cx:pt idx="2566">Production</cx:pt>
          <cx:pt idx="2567">Production</cx:pt>
          <cx:pt idx="2568">Production</cx:pt>
          <cx:pt idx="2569">Production</cx:pt>
          <cx:pt idx="2570">Production</cx:pt>
          <cx:pt idx="2571">Production</cx:pt>
          <cx:pt idx="2572">Production</cx:pt>
          <cx:pt idx="2573">Production</cx:pt>
          <cx:pt idx="2574">Production</cx:pt>
          <cx:pt idx="2575">Production</cx:pt>
          <cx:pt idx="2576">Production</cx:pt>
          <cx:pt idx="2577">Production</cx:pt>
          <cx:pt idx="2578">Production</cx:pt>
          <cx:pt idx="2579">Production</cx:pt>
          <cx:pt idx="2580">Production</cx:pt>
          <cx:pt idx="2581">Production</cx:pt>
          <cx:pt idx="2582">Production</cx:pt>
          <cx:pt idx="2583">Production</cx:pt>
          <cx:pt idx="2584">Production</cx:pt>
          <cx:pt idx="2585">Production</cx:pt>
          <cx:pt idx="2586">Production</cx:pt>
          <cx:pt idx="2587">Production</cx:pt>
          <cx:pt idx="2588">Production</cx:pt>
          <cx:pt idx="2589">Production</cx:pt>
          <cx:pt idx="2590">Production</cx:pt>
          <cx:pt idx="2591">Production</cx:pt>
          <cx:pt idx="2592">Production</cx:pt>
          <cx:pt idx="2593">Production</cx:pt>
          <cx:pt idx="2594">Production</cx:pt>
          <cx:pt idx="2595">Production</cx:pt>
          <cx:pt idx="2596">Production</cx:pt>
          <cx:pt idx="2597">Production</cx:pt>
          <cx:pt idx="2598">Production</cx:pt>
          <cx:pt idx="2599">Production</cx:pt>
          <cx:pt idx="2600">Production</cx:pt>
          <cx:pt idx="2601">Production</cx:pt>
          <cx:pt idx="2602">Production</cx:pt>
          <cx:pt idx="2603">Production</cx:pt>
          <cx:pt idx="2604">Production</cx:pt>
          <cx:pt idx="2605">Production</cx:pt>
          <cx:pt idx="2606">Production</cx:pt>
          <cx:pt idx="2607">Production</cx:pt>
          <cx:pt idx="2608">Production</cx:pt>
          <cx:pt idx="2609">Production</cx:pt>
          <cx:pt idx="2610">Production</cx:pt>
          <cx:pt idx="2611">Production</cx:pt>
          <cx:pt idx="2612">Production</cx:pt>
          <cx:pt idx="2613">Production</cx:pt>
          <cx:pt idx="2614">Production</cx:pt>
          <cx:pt idx="2615">Production</cx:pt>
          <cx:pt idx="2616">Production</cx:pt>
          <cx:pt idx="2617">Production</cx:pt>
          <cx:pt idx="2618">Production</cx:pt>
          <cx:pt idx="2619">Production</cx:pt>
          <cx:pt idx="2620">Production</cx:pt>
          <cx:pt idx="2621">Production</cx:pt>
          <cx:pt idx="2622">Production</cx:pt>
          <cx:pt idx="2623">Production</cx:pt>
          <cx:pt idx="2624">Production</cx:pt>
          <cx:pt idx="2625">Production</cx:pt>
          <cx:pt idx="2626">Production</cx:pt>
          <cx:pt idx="2627">Production</cx:pt>
          <cx:pt idx="2628">Production</cx:pt>
          <cx:pt idx="2629">Production</cx:pt>
          <cx:pt idx="2630">Production</cx:pt>
          <cx:pt idx="2631">Production</cx:pt>
          <cx:pt idx="2632">Production</cx:pt>
          <cx:pt idx="2633">Production</cx:pt>
          <cx:pt idx="2634">Production</cx:pt>
          <cx:pt idx="2635">Production</cx:pt>
          <cx:pt idx="2636">Production</cx:pt>
          <cx:pt idx="2637">Production</cx:pt>
          <cx:pt idx="2638">Production</cx:pt>
          <cx:pt idx="2639">Production</cx:pt>
          <cx:pt idx="2640">Production</cx:pt>
          <cx:pt idx="2641">Production</cx:pt>
          <cx:pt idx="2642">Production</cx:pt>
          <cx:pt idx="2643">Production</cx:pt>
          <cx:pt idx="2644">Production</cx:pt>
          <cx:pt idx="2645">Production</cx:pt>
          <cx:pt idx="2646">Production</cx:pt>
          <cx:pt idx="2647">Production</cx:pt>
          <cx:pt idx="2648">Production</cx:pt>
          <cx:pt idx="2649">Production</cx:pt>
          <cx:pt idx="2650">Production</cx:pt>
          <cx:pt idx="2651">Production</cx:pt>
          <cx:pt idx="2652">Production</cx:pt>
          <cx:pt idx="2653">Production</cx:pt>
          <cx:pt idx="2654">Production</cx:pt>
          <cx:pt idx="2655">Production</cx:pt>
          <cx:pt idx="2656">Production</cx:pt>
          <cx:pt idx="2657">Production</cx:pt>
          <cx:pt idx="2658">Production</cx:pt>
          <cx:pt idx="2659">Production</cx:pt>
          <cx:pt idx="2660">Production</cx:pt>
          <cx:pt idx="2661">Production</cx:pt>
          <cx:pt idx="2662">Production</cx:pt>
          <cx:pt idx="2663">Production</cx:pt>
          <cx:pt idx="2664">Production</cx:pt>
          <cx:pt idx="2665">Production</cx:pt>
          <cx:pt idx="2666">Production</cx:pt>
          <cx:pt idx="2667">Production</cx:pt>
          <cx:pt idx="2668">Production</cx:pt>
          <cx:pt idx="2669">Production</cx:pt>
          <cx:pt idx="2670">Production</cx:pt>
          <cx:pt idx="2671">Production</cx:pt>
          <cx:pt idx="2672">Production</cx:pt>
          <cx:pt idx="2673">Production</cx:pt>
          <cx:pt idx="2674">Production</cx:pt>
          <cx:pt idx="2675">Production</cx:pt>
          <cx:pt idx="2676">Production</cx:pt>
          <cx:pt idx="2677">Production</cx:pt>
          <cx:pt idx="2678">Production</cx:pt>
          <cx:pt idx="2679">Production</cx:pt>
          <cx:pt idx="2680">Production</cx:pt>
          <cx:pt idx="2681">Production</cx:pt>
          <cx:pt idx="2682">Production</cx:pt>
          <cx:pt idx="2683">Production</cx:pt>
          <cx:pt idx="2684">Production</cx:pt>
          <cx:pt idx="2685">Production</cx:pt>
          <cx:pt idx="2686">Production</cx:pt>
          <cx:pt idx="2687">Production</cx:pt>
          <cx:pt idx="2688">Production</cx:pt>
          <cx:pt idx="2689">Production</cx:pt>
          <cx:pt idx="2690">Production</cx:pt>
          <cx:pt idx="2691">Production</cx:pt>
          <cx:pt idx="2692">Production</cx:pt>
          <cx:pt idx="2693">Production</cx:pt>
          <cx:pt idx="2694">Production</cx:pt>
          <cx:pt idx="2695">Production</cx:pt>
          <cx:pt idx="2696">Production</cx:pt>
          <cx:pt idx="2697">Production</cx:pt>
          <cx:pt idx="2698">Production</cx:pt>
          <cx:pt idx="2699">Production</cx:pt>
          <cx:pt idx="2700">Production</cx:pt>
          <cx:pt idx="2701">Production</cx:pt>
          <cx:pt idx="2702">Production</cx:pt>
          <cx:pt idx="2703">Production</cx:pt>
          <cx:pt idx="2704">Production</cx:pt>
          <cx:pt idx="2705">Production</cx:pt>
          <cx:pt idx="2706">Production</cx:pt>
          <cx:pt idx="2707">Production</cx:pt>
          <cx:pt idx="2708">Production</cx:pt>
          <cx:pt idx="2709">Production</cx:pt>
          <cx:pt idx="2710">Production</cx:pt>
          <cx:pt idx="2711">Production</cx:pt>
          <cx:pt idx="2712">Production</cx:pt>
          <cx:pt idx="2713">Production</cx:pt>
          <cx:pt idx="2714">Production</cx:pt>
          <cx:pt idx="2715">Production</cx:pt>
          <cx:pt idx="2716">Production</cx:pt>
          <cx:pt idx="2717">Production</cx:pt>
          <cx:pt idx="2718">Production</cx:pt>
          <cx:pt idx="2719">Production</cx:pt>
          <cx:pt idx="2720">Production</cx:pt>
          <cx:pt idx="2721">Production</cx:pt>
          <cx:pt idx="2722">Production</cx:pt>
          <cx:pt idx="2723">Production</cx:pt>
          <cx:pt idx="2724">Production</cx:pt>
          <cx:pt idx="2725">Production</cx:pt>
          <cx:pt idx="2726">Production</cx:pt>
          <cx:pt idx="2727">Production</cx:pt>
          <cx:pt idx="2728">Production</cx:pt>
          <cx:pt idx="2729">Production</cx:pt>
          <cx:pt idx="2730">Production</cx:pt>
          <cx:pt idx="2731">Production</cx:pt>
          <cx:pt idx="2732">Production</cx:pt>
          <cx:pt idx="2733">Production</cx:pt>
          <cx:pt idx="2734">Production</cx:pt>
          <cx:pt idx="2735">Production</cx:pt>
          <cx:pt idx="2736">Production</cx:pt>
          <cx:pt idx="2737">Production</cx:pt>
          <cx:pt idx="2738">Production</cx:pt>
          <cx:pt idx="2739">Production</cx:pt>
          <cx:pt idx="2740">Production</cx:pt>
          <cx:pt idx="2741">Production</cx:pt>
          <cx:pt idx="2742">Production</cx:pt>
          <cx:pt idx="2743">Production</cx:pt>
          <cx:pt idx="2744">Production</cx:pt>
          <cx:pt idx="2745">Production</cx:pt>
          <cx:pt idx="2746">Production</cx:pt>
          <cx:pt idx="2747">Production</cx:pt>
          <cx:pt idx="2748">Production</cx:pt>
          <cx:pt idx="2749">Production</cx:pt>
          <cx:pt idx="2750">Production</cx:pt>
          <cx:pt idx="2751">Production</cx:pt>
          <cx:pt idx="2752">Production</cx:pt>
          <cx:pt idx="2753">Production</cx:pt>
          <cx:pt idx="2754">Production</cx:pt>
          <cx:pt idx="2755">Production</cx:pt>
          <cx:pt idx="2756">Production</cx:pt>
          <cx:pt idx="2757">Production</cx:pt>
          <cx:pt idx="2758">Production</cx:pt>
          <cx:pt idx="2759">Production</cx:pt>
          <cx:pt idx="2760">Production</cx:pt>
          <cx:pt idx="2761">Production</cx:pt>
          <cx:pt idx="2762">Production</cx:pt>
          <cx:pt idx="2763">Production</cx:pt>
          <cx:pt idx="2764">Production</cx:pt>
          <cx:pt idx="2765">Production</cx:pt>
          <cx:pt idx="2766">Production</cx:pt>
          <cx:pt idx="2767">Production</cx:pt>
          <cx:pt idx="2768">Production</cx:pt>
          <cx:pt idx="2769">Production</cx:pt>
          <cx:pt idx="2770">Production</cx:pt>
          <cx:pt idx="2771">Production</cx:pt>
          <cx:pt idx="2772">Production</cx:pt>
          <cx:pt idx="2773">Production</cx:pt>
          <cx:pt idx="2774">Production</cx:pt>
          <cx:pt idx="2775">Production</cx:pt>
          <cx:pt idx="2776">Production</cx:pt>
          <cx:pt idx="2777">Production</cx:pt>
          <cx:pt idx="2778">Production</cx:pt>
          <cx:pt idx="2779">Production</cx:pt>
          <cx:pt idx="2780">Production</cx:pt>
          <cx:pt idx="2781">Production</cx:pt>
          <cx:pt idx="2782">Production</cx:pt>
          <cx:pt idx="2783">Production</cx:pt>
          <cx:pt idx="2784">Production</cx:pt>
          <cx:pt idx="2785">Production</cx:pt>
          <cx:pt idx="2786">Production</cx:pt>
          <cx:pt idx="2787">Production</cx:pt>
          <cx:pt idx="2788">Production</cx:pt>
          <cx:pt idx="2789">Production</cx:pt>
          <cx:pt idx="2790">Production</cx:pt>
          <cx:pt idx="2791">Production</cx:pt>
          <cx:pt idx="2792">Production</cx:pt>
          <cx:pt idx="2793">Production</cx:pt>
          <cx:pt idx="2794">Production</cx:pt>
          <cx:pt idx="2795">Production</cx:pt>
          <cx:pt idx="2796">Production</cx:pt>
          <cx:pt idx="2797">Production</cx:pt>
          <cx:pt idx="2798">Production</cx:pt>
          <cx:pt idx="2799">Production</cx:pt>
          <cx:pt idx="2800">Production</cx:pt>
          <cx:pt idx="2801">Production</cx:pt>
          <cx:pt idx="2802">Production</cx:pt>
          <cx:pt idx="2803">Production</cx:pt>
          <cx:pt idx="2804">Production</cx:pt>
          <cx:pt idx="2805">Production</cx:pt>
          <cx:pt idx="2806">Production</cx:pt>
          <cx:pt idx="2807">Production</cx:pt>
          <cx:pt idx="2808">Production</cx:pt>
          <cx:pt idx="2809">Production</cx:pt>
          <cx:pt idx="2810">Production</cx:pt>
          <cx:pt idx="2811">Production</cx:pt>
          <cx:pt idx="2812">Production</cx:pt>
          <cx:pt idx="2813">Production</cx:pt>
          <cx:pt idx="2814">Production</cx:pt>
          <cx:pt idx="2815">Production</cx:pt>
          <cx:pt idx="2816">Production</cx:pt>
          <cx:pt idx="2817">Production</cx:pt>
          <cx:pt idx="2818">Production</cx:pt>
          <cx:pt idx="2819">Production</cx:pt>
          <cx:pt idx="2820">Production</cx:pt>
          <cx:pt idx="2821">Production</cx:pt>
          <cx:pt idx="2822">Production</cx:pt>
          <cx:pt idx="2823">Production</cx:pt>
          <cx:pt idx="2824">Production</cx:pt>
          <cx:pt idx="2825">Production</cx:pt>
          <cx:pt idx="2826">Production</cx:pt>
          <cx:pt idx="2827">Production</cx:pt>
          <cx:pt idx="2828">Production</cx:pt>
          <cx:pt idx="2829">Production</cx:pt>
          <cx:pt idx="2830">Production</cx:pt>
          <cx:pt idx="2831">Production</cx:pt>
          <cx:pt idx="2832">Production</cx:pt>
          <cx:pt idx="2833">Production</cx:pt>
          <cx:pt idx="2834">Production</cx:pt>
          <cx:pt idx="2835">Production</cx:pt>
          <cx:pt idx="2836">Production</cx:pt>
          <cx:pt idx="2837">Production</cx:pt>
          <cx:pt idx="2838">Production</cx:pt>
          <cx:pt idx="2839">Production</cx:pt>
          <cx:pt idx="2840">Production</cx:pt>
          <cx:pt idx="2841">Production</cx:pt>
          <cx:pt idx="2842">Production</cx:pt>
          <cx:pt idx="2843">Production</cx:pt>
          <cx:pt idx="2844">Production</cx:pt>
          <cx:pt idx="2845">Production</cx:pt>
          <cx:pt idx="2846">Production</cx:pt>
          <cx:pt idx="2847">Production</cx:pt>
          <cx:pt idx="2848">Production</cx:pt>
          <cx:pt idx="2849">Production</cx:pt>
          <cx:pt idx="2850">Production</cx:pt>
          <cx:pt idx="2851">Production</cx:pt>
          <cx:pt idx="2852">Production</cx:pt>
          <cx:pt idx="2853">Production</cx:pt>
          <cx:pt idx="2854">Production</cx:pt>
          <cx:pt idx="2855">Production</cx:pt>
          <cx:pt idx="2856">Production</cx:pt>
          <cx:pt idx="2857">Production</cx:pt>
          <cx:pt idx="2858">Production</cx:pt>
          <cx:pt idx="2859">Production</cx:pt>
          <cx:pt idx="2860">Production</cx:pt>
          <cx:pt idx="2861">Production</cx:pt>
          <cx:pt idx="2862">Production</cx:pt>
          <cx:pt idx="2863">Production</cx:pt>
          <cx:pt idx="2864">Production</cx:pt>
          <cx:pt idx="2865">Production</cx:pt>
          <cx:pt idx="2866">Production</cx:pt>
          <cx:pt idx="2867">Production</cx:pt>
          <cx:pt idx="2868">Production</cx:pt>
          <cx:pt idx="2869">Production</cx:pt>
          <cx:pt idx="2870">Production</cx:pt>
          <cx:pt idx="2871">Production</cx:pt>
          <cx:pt idx="2872">Production</cx:pt>
          <cx:pt idx="2873">Production</cx:pt>
          <cx:pt idx="2874">Production</cx:pt>
          <cx:pt idx="2875">Production</cx:pt>
          <cx:pt idx="2876">Production</cx:pt>
          <cx:pt idx="2877">Production</cx:pt>
          <cx:pt idx="2878">Production</cx:pt>
          <cx:pt idx="2879">Production</cx:pt>
          <cx:pt idx="2880">Production</cx:pt>
          <cx:pt idx="2881">Production</cx:pt>
          <cx:pt idx="2882">Production</cx:pt>
          <cx:pt idx="2883">Production</cx:pt>
          <cx:pt idx="2884">Production</cx:pt>
          <cx:pt idx="2885">Production</cx:pt>
          <cx:pt idx="2886">Production</cx:pt>
          <cx:pt idx="2887">Production</cx:pt>
          <cx:pt idx="2888">Production</cx:pt>
          <cx:pt idx="2889">Production</cx:pt>
          <cx:pt idx="2890">Production</cx:pt>
          <cx:pt idx="2891">Production</cx:pt>
          <cx:pt idx="2892">Production</cx:pt>
          <cx:pt idx="2893">Production</cx:pt>
          <cx:pt idx="2894">Production</cx:pt>
          <cx:pt idx="2895">Production</cx:pt>
          <cx:pt idx="2896">Production</cx:pt>
          <cx:pt idx="2897">Production</cx:pt>
          <cx:pt idx="2898">Production</cx:pt>
          <cx:pt idx="2899">Production</cx:pt>
          <cx:pt idx="2900">Production</cx:pt>
          <cx:pt idx="2901">Production</cx:pt>
          <cx:pt idx="2902">Production</cx:pt>
          <cx:pt idx="2903">Production</cx:pt>
          <cx:pt idx="2904">Production</cx:pt>
          <cx:pt idx="2905">Production</cx:pt>
          <cx:pt idx="2906">Production</cx:pt>
          <cx:pt idx="2907">Production</cx:pt>
          <cx:pt idx="2908">Production</cx:pt>
          <cx:pt idx="2909">Production</cx:pt>
          <cx:pt idx="2910">Production</cx:pt>
          <cx:pt idx="2911">Production</cx:pt>
          <cx:pt idx="2912">Production</cx:pt>
          <cx:pt idx="2913">Production</cx:pt>
          <cx:pt idx="2914">Production</cx:pt>
          <cx:pt idx="2915">Production</cx:pt>
          <cx:pt idx="2916">Production</cx:pt>
          <cx:pt idx="2917">Production</cx:pt>
          <cx:pt idx="2918">Production</cx:pt>
          <cx:pt idx="2919">Production</cx:pt>
          <cx:pt idx="2920">Production</cx:pt>
          <cx:pt idx="2921">Production</cx:pt>
          <cx:pt idx="2922">Production</cx:pt>
          <cx:pt idx="2923">Production</cx:pt>
          <cx:pt idx="2924">Production</cx:pt>
          <cx:pt idx="2925">Production</cx:pt>
          <cx:pt idx="2926">Production</cx:pt>
          <cx:pt idx="2927">Production</cx:pt>
          <cx:pt idx="2928">Production</cx:pt>
          <cx:pt idx="2929">Production</cx:pt>
          <cx:pt idx="2930">Production</cx:pt>
          <cx:pt idx="2931">Production</cx:pt>
          <cx:pt idx="2932">Production</cx:pt>
          <cx:pt idx="2933">Production</cx:pt>
          <cx:pt idx="2934">Production</cx:pt>
          <cx:pt idx="2935">Production</cx:pt>
          <cx:pt idx="2936">Production</cx:pt>
          <cx:pt idx="2937">Production</cx:pt>
          <cx:pt idx="2938">Production</cx:pt>
          <cx:pt idx="2939">Production</cx:pt>
          <cx:pt idx="2940">Production</cx:pt>
          <cx:pt idx="2941">Production</cx:pt>
          <cx:pt idx="2942">Production</cx:pt>
          <cx:pt idx="2943">Production</cx:pt>
          <cx:pt idx="2944">Production</cx:pt>
          <cx:pt idx="2945">Production</cx:pt>
          <cx:pt idx="2946">Production</cx:pt>
          <cx:pt idx="2947">Production</cx:pt>
          <cx:pt idx="2948">Production</cx:pt>
          <cx:pt idx="2949">Production</cx:pt>
          <cx:pt idx="2950">Production</cx:pt>
          <cx:pt idx="2951">Production</cx:pt>
          <cx:pt idx="2952">Production</cx:pt>
          <cx:pt idx="2953">Production</cx:pt>
          <cx:pt idx="2954">Production</cx:pt>
          <cx:pt idx="2955">Production</cx:pt>
          <cx:pt idx="2956">Production</cx:pt>
          <cx:pt idx="2957">Production</cx:pt>
          <cx:pt idx="2958">Production</cx:pt>
          <cx:pt idx="2959">Production</cx:pt>
          <cx:pt idx="2960">Production</cx:pt>
          <cx:pt idx="2961">Production</cx:pt>
          <cx:pt idx="2962">Production</cx:pt>
          <cx:pt idx="2963">Production</cx:pt>
          <cx:pt idx="2964">Production</cx:pt>
          <cx:pt idx="2965">Production</cx:pt>
          <cx:pt idx="2966">Production</cx:pt>
          <cx:pt idx="2967">Production</cx:pt>
          <cx:pt idx="2968">Production</cx:pt>
          <cx:pt idx="2969">Production</cx:pt>
          <cx:pt idx="2970">Production</cx:pt>
          <cx:pt idx="2971">Production</cx:pt>
          <cx:pt idx="2972">Production</cx:pt>
          <cx:pt idx="2973">Production</cx:pt>
          <cx:pt idx="2974">Production</cx:pt>
          <cx:pt idx="2975">Production</cx:pt>
          <cx:pt idx="2976">Production</cx:pt>
          <cx:pt idx="2977">Production</cx:pt>
          <cx:pt idx="2978">Production</cx:pt>
          <cx:pt idx="2979">Production</cx:pt>
          <cx:pt idx="2980">Production</cx:pt>
          <cx:pt idx="2981">Production</cx:pt>
          <cx:pt idx="2982">Production</cx:pt>
          <cx:pt idx="2983">Production</cx:pt>
          <cx:pt idx="2984">Production</cx:pt>
          <cx:pt idx="2985">Production</cx:pt>
          <cx:pt idx="2986">Production</cx:pt>
          <cx:pt idx="2987">Production</cx:pt>
          <cx:pt idx="2988">Production</cx:pt>
          <cx:pt idx="2989">Production</cx:pt>
          <cx:pt idx="2990">Production</cx:pt>
          <cx:pt idx="2991">Production</cx:pt>
          <cx:pt idx="2992">Production</cx:pt>
          <cx:pt idx="2993">Production</cx:pt>
          <cx:pt idx="2994">Production</cx:pt>
          <cx:pt idx="2995">Production</cx:pt>
          <cx:pt idx="2996">Production</cx:pt>
          <cx:pt idx="2997">Production</cx:pt>
          <cx:pt idx="2998">Production</cx:pt>
          <cx:pt idx="2999">Production</cx:pt>
          <cx:pt idx="3000">Production</cx:pt>
        </cx:lvl>
      </cx:strDim>
    </cx:data>
    <cx:data id="2">
      <cx:strDim type="cat">
        <cx:f>employee_data!$O:$O</cx:f>
        <cx:lvl ptCount="1048576">
          <cx:pt idx="0">DepartmentType</cx:pt>
          <cx:pt idx="1">Production</cx:pt>
          <cx:pt idx="2">Production</cx:pt>
          <cx:pt idx="3">Production</cx:pt>
          <cx:pt idx="4">Production</cx:pt>
          <cx:pt idx="5">Production</cx:pt>
          <cx:pt idx="6">Production</cx:pt>
          <cx:pt idx="7">Production</cx:pt>
          <cx:pt idx="8">Production</cx:pt>
          <cx:pt idx="9">Production</cx:pt>
          <cx:pt idx="10">Production</cx:pt>
          <cx:pt idx="11">Production</cx:pt>
          <cx:pt idx="12">Production</cx:pt>
          <cx:pt idx="13">Production</cx:pt>
          <cx:pt idx="14">Production</cx:pt>
          <cx:pt idx="15">Production</cx:pt>
          <cx:pt idx="16">Production</cx:pt>
          <cx:pt idx="17">Production</cx:pt>
          <cx:pt idx="18">Production</cx:pt>
          <cx:pt idx="19">Production</cx:pt>
          <cx:pt idx="20">Production</cx:pt>
          <cx:pt idx="21">Production</cx:pt>
          <cx:pt idx="22">Production</cx:pt>
          <cx:pt idx="23">Production</cx:pt>
          <cx:pt idx="24">Production</cx:pt>
          <cx:pt idx="25">Production</cx:pt>
          <cx:pt idx="26">Production</cx:pt>
          <cx:pt idx="27">Production</cx:pt>
          <cx:pt idx="28">Production</cx:pt>
          <cx:pt idx="29">Production</cx:pt>
          <cx:pt idx="30">Production</cx:pt>
          <cx:pt idx="31">Production</cx:pt>
          <cx:pt idx="32">Production</cx:pt>
          <cx:pt idx="33">Production</cx:pt>
          <cx:pt idx="34">Production</cx:pt>
          <cx:pt idx="35">Production</cx:pt>
          <cx:pt idx="36">Production</cx:pt>
          <cx:pt idx="37">Production</cx:pt>
          <cx:pt idx="38">Production</cx:pt>
          <cx:pt idx="39">Production</cx:pt>
          <cx:pt idx="40">Production</cx:pt>
          <cx:pt idx="41">Production</cx:pt>
          <cx:pt idx="42">Production</cx:pt>
          <cx:pt idx="43">Production</cx:pt>
          <cx:pt idx="44">Production</cx:pt>
          <cx:pt idx="45">Production</cx:pt>
          <cx:pt idx="46">Production</cx:pt>
          <cx:pt idx="47">Production</cx:pt>
          <cx:pt idx="48">Production</cx:pt>
          <cx:pt idx="49">Production</cx:pt>
          <cx:pt idx="50">Production</cx:pt>
          <cx:pt idx="51">Production</cx:pt>
          <cx:pt idx="52">Production</cx:pt>
          <cx:pt idx="53">Production</cx:pt>
          <cx:pt idx="54">Production</cx:pt>
          <cx:pt idx="55">Production</cx:pt>
          <cx:pt idx="56">Production</cx:pt>
          <cx:pt idx="57">Production</cx:pt>
          <cx:pt idx="58">Production</cx:pt>
          <cx:pt idx="59">Production</cx:pt>
          <cx:pt idx="60">Production</cx:pt>
          <cx:pt idx="61">Production</cx:pt>
          <cx:pt idx="62">Production</cx:pt>
          <cx:pt idx="63">Production</cx:pt>
          <cx:pt idx="64">Production</cx:pt>
          <cx:pt idx="65">Production</cx:pt>
          <cx:pt idx="66">Production</cx:pt>
          <cx:pt idx="67">Production</cx:pt>
          <cx:pt idx="68">Production</cx:pt>
          <cx:pt idx="69">Production</cx:pt>
          <cx:pt idx="70">Production</cx:pt>
          <cx:pt idx="71">Production</cx:pt>
          <cx:pt idx="72">Production</cx:pt>
          <cx:pt idx="73">Production</cx:pt>
          <cx:pt idx="74">Production</cx:pt>
          <cx:pt idx="75">Production</cx:pt>
          <cx:pt idx="76">Production</cx:pt>
          <cx:pt idx="77">Production</cx:pt>
          <cx:pt idx="78">Production</cx:pt>
          <cx:pt idx="79">Production</cx:pt>
          <cx:pt idx="80">Production</cx:pt>
          <cx:pt idx="81">Production</cx:pt>
          <cx:pt idx="82">Production</cx:pt>
          <cx:pt idx="83">Production</cx:pt>
          <cx:pt idx="84">Production</cx:pt>
          <cx:pt idx="85">Production</cx:pt>
          <cx:pt idx="86">Production</cx:pt>
          <cx:pt idx="87">Production</cx:pt>
          <cx:pt idx="88">Production</cx:pt>
          <cx:pt idx="89">Production</cx:pt>
          <cx:pt idx="90">Production</cx:pt>
          <cx:pt idx="91">Production</cx:pt>
          <cx:pt idx="92">Production</cx:pt>
          <cx:pt idx="93">Production</cx:pt>
          <cx:pt idx="94">Production</cx:pt>
          <cx:pt idx="95">Production</cx:pt>
          <cx:pt idx="96">Production</cx:pt>
          <cx:pt idx="97">Production</cx:pt>
          <cx:pt idx="98">Production</cx:pt>
          <cx:pt idx="99">Production</cx:pt>
          <cx:pt idx="100">Production</cx:pt>
          <cx:pt idx="101">Production</cx:pt>
          <cx:pt idx="102">Production</cx:pt>
          <cx:pt idx="103">Production</cx:pt>
          <cx:pt idx="104">Production</cx:pt>
          <cx:pt idx="105">Production</cx:pt>
          <cx:pt idx="106">Production</cx:pt>
          <cx:pt idx="107">Production</cx:pt>
          <cx:pt idx="108">Production</cx:pt>
          <cx:pt idx="109">Production</cx:pt>
          <cx:pt idx="110">Production</cx:pt>
          <cx:pt idx="111">Production</cx:pt>
          <cx:pt idx="112">Production</cx:pt>
          <cx:pt idx="113">Production</cx:pt>
          <cx:pt idx="114">Production</cx:pt>
          <cx:pt idx="115">Production</cx:pt>
          <cx:pt idx="116">Production</cx:pt>
          <cx:pt idx="117">Production</cx:pt>
          <cx:pt idx="118">Production</cx:pt>
          <cx:pt idx="119">Production</cx:pt>
          <cx:pt idx="120">Production</cx:pt>
          <cx:pt idx="121">Production</cx:pt>
          <cx:pt idx="122">Production</cx:pt>
          <cx:pt idx="123">Production</cx:pt>
          <cx:pt idx="124">Production</cx:pt>
          <cx:pt idx="125">Production</cx:pt>
          <cx:pt idx="126">Production</cx:pt>
          <cx:pt idx="127">Production</cx:pt>
          <cx:pt idx="128">Production</cx:pt>
          <cx:pt idx="129">Production</cx:pt>
          <cx:pt idx="130">Production</cx:pt>
          <cx:pt idx="131">Production</cx:pt>
          <cx:pt idx="132">Production</cx:pt>
          <cx:pt idx="133">Production</cx:pt>
          <cx:pt idx="134">Production</cx:pt>
          <cx:pt idx="135">Production</cx:pt>
          <cx:pt idx="136">Production</cx:pt>
          <cx:pt idx="137">Production</cx:pt>
          <cx:pt idx="138">Production</cx:pt>
          <cx:pt idx="139">Production</cx:pt>
          <cx:pt idx="140">Production</cx:pt>
          <cx:pt idx="141">Production</cx:pt>
          <cx:pt idx="142">Production</cx:pt>
          <cx:pt idx="143">Production</cx:pt>
          <cx:pt idx="144">Production</cx:pt>
          <cx:pt idx="145">Production</cx:pt>
          <cx:pt idx="146">Production</cx:pt>
          <cx:pt idx="147">Production</cx:pt>
          <cx:pt idx="148">Production</cx:pt>
          <cx:pt idx="149">Production</cx:pt>
          <cx:pt idx="150">Production</cx:pt>
          <cx:pt idx="151">Production</cx:pt>
          <cx:pt idx="152">Production</cx:pt>
          <cx:pt idx="153">Production</cx:pt>
          <cx:pt idx="154">Production</cx:pt>
          <cx:pt idx="155">Production</cx:pt>
          <cx:pt idx="156">Production</cx:pt>
          <cx:pt idx="157">Production</cx:pt>
          <cx:pt idx="158">Production</cx:pt>
          <cx:pt idx="159">Production</cx:pt>
          <cx:pt idx="160">Production</cx:pt>
          <cx:pt idx="161">Production</cx:pt>
          <cx:pt idx="162">Production</cx:pt>
          <cx:pt idx="163">Production</cx:pt>
          <cx:pt idx="164">Production</cx:pt>
          <cx:pt idx="165">Production</cx:pt>
          <cx:pt idx="166">Production</cx:pt>
          <cx:pt idx="167">Production</cx:pt>
          <cx:pt idx="168">Production</cx:pt>
          <cx:pt idx="169">Production</cx:pt>
          <cx:pt idx="170">Production</cx:pt>
          <cx:pt idx="171">Production</cx:pt>
          <cx:pt idx="172">Production</cx:pt>
          <cx:pt idx="173">Production</cx:pt>
          <cx:pt idx="174">Production</cx:pt>
          <cx:pt idx="175">Production</cx:pt>
          <cx:pt idx="176">Production</cx:pt>
          <cx:pt idx="177">Production</cx:pt>
          <cx:pt idx="178">Production</cx:pt>
          <cx:pt idx="179">Production</cx:pt>
          <cx:pt idx="180">Production</cx:pt>
          <cx:pt idx="181">Production</cx:pt>
          <cx:pt idx="182">Production</cx:pt>
          <cx:pt idx="183">Production</cx:pt>
          <cx:pt idx="184">Production</cx:pt>
          <cx:pt idx="185">Production</cx:pt>
          <cx:pt idx="186">Production</cx:pt>
          <cx:pt idx="187">Production</cx:pt>
          <cx:pt idx="188">Production</cx:pt>
          <cx:pt idx="189">Production</cx:pt>
          <cx:pt idx="190">Production</cx:pt>
          <cx:pt idx="191">Production</cx:pt>
          <cx:pt idx="192">Production</cx:pt>
          <cx:pt idx="193">Production</cx:pt>
          <cx:pt idx="194">Production</cx:pt>
          <cx:pt idx="195">Production</cx:pt>
          <cx:pt idx="196">Production</cx:pt>
          <cx:pt idx="197">Production</cx:pt>
          <cx:pt idx="198">Production</cx:pt>
          <cx:pt idx="199">Production</cx:pt>
          <cx:pt idx="200">Production</cx:pt>
          <cx:pt idx="201">Production</cx:pt>
          <cx:pt idx="202">Production</cx:pt>
          <cx:pt idx="203">Production</cx:pt>
          <cx:pt idx="204">Production</cx:pt>
          <cx:pt idx="205">Production</cx:pt>
          <cx:pt idx="206">Production</cx:pt>
          <cx:pt idx="207">Production</cx:pt>
          <cx:pt idx="208">Production</cx:pt>
          <cx:pt idx="209">Production</cx:pt>
          <cx:pt idx="210">Production</cx:pt>
          <cx:pt idx="211">Production</cx:pt>
          <cx:pt idx="212">Production</cx:pt>
          <cx:pt idx="213">Production</cx:pt>
          <cx:pt idx="214">Production</cx:pt>
          <cx:pt idx="215">Production</cx:pt>
          <cx:pt idx="216">Production</cx:pt>
          <cx:pt idx="217">Production</cx:pt>
          <cx:pt idx="218">Production</cx:pt>
          <cx:pt idx="219">Production</cx:pt>
          <cx:pt idx="220">Production</cx:pt>
          <cx:pt idx="221">Production</cx:pt>
          <cx:pt idx="222">Production</cx:pt>
          <cx:pt idx="223">Production</cx:pt>
          <cx:pt idx="224">Production</cx:pt>
          <cx:pt idx="225">Production</cx:pt>
          <cx:pt idx="226">Production</cx:pt>
          <cx:pt idx="227">Production</cx:pt>
          <cx:pt idx="228">Production</cx:pt>
          <cx:pt idx="229">Production</cx:pt>
          <cx:pt idx="230">Production</cx:pt>
          <cx:pt idx="231">Production</cx:pt>
          <cx:pt idx="232">Production</cx:pt>
          <cx:pt idx="233">Production</cx:pt>
          <cx:pt idx="234">Production</cx:pt>
          <cx:pt idx="235">Production</cx:pt>
          <cx:pt idx="236">Production</cx:pt>
          <cx:pt idx="237">Production</cx:pt>
          <cx:pt idx="238">Production</cx:pt>
          <cx:pt idx="239">Production</cx:pt>
          <cx:pt idx="240">Production</cx:pt>
          <cx:pt idx="241">Production</cx:pt>
          <cx:pt idx="242">Production</cx:pt>
          <cx:pt idx="243">Production</cx:pt>
          <cx:pt idx="244">Production</cx:pt>
          <cx:pt idx="245">Production</cx:pt>
          <cx:pt idx="246">Production</cx:pt>
          <cx:pt idx="247">Production</cx:pt>
          <cx:pt idx="248">Production</cx:pt>
          <cx:pt idx="249">Production</cx:pt>
          <cx:pt idx="250">Production</cx:pt>
          <cx:pt idx="251">Production</cx:pt>
          <cx:pt idx="252">Production</cx:pt>
          <cx:pt idx="253">Production</cx:pt>
          <cx:pt idx="254">Production</cx:pt>
          <cx:pt idx="255">Production</cx:pt>
          <cx:pt idx="256">Production</cx:pt>
          <cx:pt idx="257">Production</cx:pt>
          <cx:pt idx="258">Production</cx:pt>
          <cx:pt idx="259">Production</cx:pt>
          <cx:pt idx="260">Production</cx:pt>
          <cx:pt idx="261">Production</cx:pt>
          <cx:pt idx="262">Production</cx:pt>
          <cx:pt idx="263">Production</cx:pt>
          <cx:pt idx="264">Production</cx:pt>
          <cx:pt idx="265">Production</cx:pt>
          <cx:pt idx="266">Production</cx:pt>
          <cx:pt idx="267">Production</cx:pt>
          <cx:pt idx="268">Production</cx:pt>
          <cx:pt idx="269">Production</cx:pt>
          <cx:pt idx="270">Production</cx:pt>
          <cx:pt idx="271">Production</cx:pt>
          <cx:pt idx="272">Production</cx:pt>
          <cx:pt idx="273">Production</cx:pt>
          <cx:pt idx="274">Production</cx:pt>
          <cx:pt idx="275">Production</cx:pt>
          <cx:pt idx="276">Production</cx:pt>
          <cx:pt idx="277">Production</cx:pt>
          <cx:pt idx="278">Production</cx:pt>
          <cx:pt idx="279">Production</cx:pt>
          <cx:pt idx="280">Production</cx:pt>
          <cx:pt idx="281">Production</cx:pt>
          <cx:pt idx="282">Production</cx:pt>
          <cx:pt idx="283">Production</cx:pt>
          <cx:pt idx="284">Production</cx:pt>
          <cx:pt idx="285">Production</cx:pt>
          <cx:pt idx="286">Production</cx:pt>
          <cx:pt idx="287">Production</cx:pt>
          <cx:pt idx="288">Production</cx:pt>
          <cx:pt idx="289">Production</cx:pt>
          <cx:pt idx="290">Production</cx:pt>
          <cx:pt idx="291">Production</cx:pt>
          <cx:pt idx="292">Production</cx:pt>
          <cx:pt idx="293">Production</cx:pt>
          <cx:pt idx="294">Production</cx:pt>
          <cx:pt idx="295">Production</cx:pt>
          <cx:pt idx="296">Production</cx:pt>
          <cx:pt idx="297">Production</cx:pt>
          <cx:pt idx="298">Production</cx:pt>
          <cx:pt idx="299">Production</cx:pt>
          <cx:pt idx="300">Production</cx:pt>
          <cx:pt idx="301">Production</cx:pt>
          <cx:pt idx="302">Production</cx:pt>
          <cx:pt idx="303">Production</cx:pt>
          <cx:pt idx="304">Production</cx:pt>
          <cx:pt idx="305">Production</cx:pt>
          <cx:pt idx="306">Production</cx:pt>
          <cx:pt idx="307">Production</cx:pt>
          <cx:pt idx="308">Production</cx:pt>
          <cx:pt idx="309">Production</cx:pt>
          <cx:pt idx="310">Production</cx:pt>
          <cx:pt idx="311">Production</cx:pt>
          <cx:pt idx="312">Production</cx:pt>
          <cx:pt idx="313">Production</cx:pt>
          <cx:pt idx="314">Production</cx:pt>
          <cx:pt idx="315">Production</cx:pt>
          <cx:pt idx="316">Production</cx:pt>
          <cx:pt idx="317">Production</cx:pt>
          <cx:pt idx="318">Production</cx:pt>
          <cx:pt idx="319">Production</cx:pt>
          <cx:pt idx="320">Production</cx:pt>
          <cx:pt idx="321">Production</cx:pt>
          <cx:pt idx="322">Production</cx:pt>
          <cx:pt idx="323">Production</cx:pt>
          <cx:pt idx="324">Production</cx:pt>
          <cx:pt idx="325">Production</cx:pt>
          <cx:pt idx="326">Production</cx:pt>
          <cx:pt idx="327">Production</cx:pt>
          <cx:pt idx="328">Production</cx:pt>
          <cx:pt idx="329">Production</cx:pt>
          <cx:pt idx="330">Production</cx:pt>
          <cx:pt idx="331">Production</cx:pt>
          <cx:pt idx="332">Production</cx:pt>
          <cx:pt idx="333">Production</cx:pt>
          <cx:pt idx="334">Production</cx:pt>
          <cx:pt idx="335">Production</cx:pt>
          <cx:pt idx="336">Production</cx:pt>
          <cx:pt idx="337">Production</cx:pt>
          <cx:pt idx="338">Production</cx:pt>
          <cx:pt idx="339">Production</cx:pt>
          <cx:pt idx="340">Production</cx:pt>
          <cx:pt idx="341">Production</cx:pt>
          <cx:pt idx="342">Production</cx:pt>
          <cx:pt idx="343">Production</cx:pt>
          <cx:pt idx="344">Production</cx:pt>
          <cx:pt idx="345">Production</cx:pt>
          <cx:pt idx="346">Production</cx:pt>
          <cx:pt idx="347">Production</cx:pt>
          <cx:pt idx="348">Production</cx:pt>
          <cx:pt idx="349">Production</cx:pt>
          <cx:pt idx="350">Production</cx:pt>
          <cx:pt idx="351">Production</cx:pt>
          <cx:pt idx="352">Production</cx:pt>
          <cx:pt idx="353">Production</cx:pt>
          <cx:pt idx="354">Production</cx:pt>
          <cx:pt idx="355">Production</cx:pt>
          <cx:pt idx="356">Production</cx:pt>
          <cx:pt idx="357">Production</cx:pt>
          <cx:pt idx="358">Production</cx:pt>
          <cx:pt idx="359">Production</cx:pt>
          <cx:pt idx="360">Production</cx:pt>
          <cx:pt idx="361">Production</cx:pt>
          <cx:pt idx="362">Production</cx:pt>
          <cx:pt idx="363">Production</cx:pt>
          <cx:pt idx="364">Production</cx:pt>
          <cx:pt idx="365">Production</cx:pt>
          <cx:pt idx="366">Production</cx:pt>
          <cx:pt idx="367">Production</cx:pt>
          <cx:pt idx="368">Production</cx:pt>
          <cx:pt idx="369">Production</cx:pt>
          <cx:pt idx="370">Production</cx:pt>
          <cx:pt idx="371">Production</cx:pt>
          <cx:pt idx="372">Production</cx:pt>
          <cx:pt idx="373">Production</cx:pt>
          <cx:pt idx="374">Production</cx:pt>
          <cx:pt idx="375">Production</cx:pt>
          <cx:pt idx="376">Production</cx:pt>
          <cx:pt idx="377">Production</cx:pt>
          <cx:pt idx="378">Production</cx:pt>
          <cx:pt idx="379">Production</cx:pt>
          <cx:pt idx="380">Production</cx:pt>
          <cx:pt idx="381">Production</cx:pt>
          <cx:pt idx="382">Production</cx:pt>
          <cx:pt idx="383">Production</cx:pt>
          <cx:pt idx="384">Production</cx:pt>
          <cx:pt idx="385">Production</cx:pt>
          <cx:pt idx="386">Production</cx:pt>
          <cx:pt idx="387">Production</cx:pt>
          <cx:pt idx="388">Production</cx:pt>
          <cx:pt idx="389">Production</cx:pt>
          <cx:pt idx="390">Production</cx:pt>
          <cx:pt idx="391">Production</cx:pt>
          <cx:pt idx="392">Production</cx:pt>
          <cx:pt idx="393">Production</cx:pt>
          <cx:pt idx="394">Production</cx:pt>
          <cx:pt idx="395">Production</cx:pt>
          <cx:pt idx="396">Production</cx:pt>
          <cx:pt idx="397">Production</cx:pt>
          <cx:pt idx="398">Production</cx:pt>
          <cx:pt idx="399">Production</cx:pt>
          <cx:pt idx="400">Production</cx:pt>
          <cx:pt idx="401">Production</cx:pt>
          <cx:pt idx="402">Production</cx:pt>
          <cx:pt idx="403">Production</cx:pt>
          <cx:pt idx="404">Production</cx:pt>
          <cx:pt idx="405">Production</cx:pt>
          <cx:pt idx="406">Production</cx:pt>
          <cx:pt idx="407">Production</cx:pt>
          <cx:pt idx="408">Production</cx:pt>
          <cx:pt idx="409">Production</cx:pt>
          <cx:pt idx="410">Production</cx:pt>
          <cx:pt idx="411">Production</cx:pt>
          <cx:pt idx="412">Production</cx:pt>
          <cx:pt idx="413">Production</cx:pt>
          <cx:pt idx="414">Production</cx:pt>
          <cx:pt idx="415">Production</cx:pt>
          <cx:pt idx="416">Production</cx:pt>
          <cx:pt idx="417">Production</cx:pt>
          <cx:pt idx="418">Production</cx:pt>
          <cx:pt idx="419">Production</cx:pt>
          <cx:pt idx="420">Production</cx:pt>
          <cx:pt idx="421">Production</cx:pt>
          <cx:pt idx="422">Production</cx:pt>
          <cx:pt idx="423">Production</cx:pt>
          <cx:pt idx="424">Production</cx:pt>
          <cx:pt idx="425">Production</cx:pt>
          <cx:pt idx="426">Production</cx:pt>
          <cx:pt idx="427">Production</cx:pt>
          <cx:pt idx="428">Production</cx:pt>
          <cx:pt idx="429">Production</cx:pt>
          <cx:pt idx="430">Production</cx:pt>
          <cx:pt idx="431">Production</cx:pt>
          <cx:pt idx="432">Production</cx:pt>
          <cx:pt idx="433">Production</cx:pt>
          <cx:pt idx="434">Production</cx:pt>
          <cx:pt idx="435">Production</cx:pt>
          <cx:pt idx="436">Production</cx:pt>
          <cx:pt idx="437">Production</cx:pt>
          <cx:pt idx="438">Production</cx:pt>
          <cx:pt idx="439">Production</cx:pt>
          <cx:pt idx="440">Production</cx:pt>
          <cx:pt idx="441">Production</cx:pt>
          <cx:pt idx="442">Production</cx:pt>
          <cx:pt idx="443">Production</cx:pt>
          <cx:pt idx="444">Production</cx:pt>
          <cx:pt idx="445">Production</cx:pt>
          <cx:pt idx="446">Production</cx:pt>
          <cx:pt idx="447">Production</cx:pt>
          <cx:pt idx="448">Production</cx:pt>
          <cx:pt idx="449">Production</cx:pt>
          <cx:pt idx="450">Production</cx:pt>
          <cx:pt idx="451">Production</cx:pt>
          <cx:pt idx="452">Production</cx:pt>
          <cx:pt idx="453">Production</cx:pt>
          <cx:pt idx="454">Production</cx:pt>
          <cx:pt idx="455">Production</cx:pt>
          <cx:pt idx="456">Production</cx:pt>
          <cx:pt idx="457">Production</cx:pt>
          <cx:pt idx="458">Production</cx:pt>
          <cx:pt idx="459">Production</cx:pt>
          <cx:pt idx="460">Production</cx:pt>
          <cx:pt idx="461">Production</cx:pt>
          <cx:pt idx="462">Production</cx:pt>
          <cx:pt idx="463">Production</cx:pt>
          <cx:pt idx="464">Production</cx:pt>
          <cx:pt idx="465">Production</cx:pt>
          <cx:pt idx="466">Production</cx:pt>
          <cx:pt idx="467">Production</cx:pt>
          <cx:pt idx="468">Production</cx:pt>
          <cx:pt idx="469">Production</cx:pt>
          <cx:pt idx="470">Production</cx:pt>
          <cx:pt idx="471">Production</cx:pt>
          <cx:pt idx="472">Production</cx:pt>
          <cx:pt idx="473">Production</cx:pt>
          <cx:pt idx="474">Production</cx:pt>
          <cx:pt idx="475">Production</cx:pt>
          <cx:pt idx="476">Production</cx:pt>
          <cx:pt idx="477">Production</cx:pt>
          <cx:pt idx="478">Production</cx:pt>
          <cx:pt idx="479">Production</cx:pt>
          <cx:pt idx="480">Production</cx:pt>
          <cx:pt idx="481">Production</cx:pt>
          <cx:pt idx="482">Production</cx:pt>
          <cx:pt idx="483">Production</cx:pt>
          <cx:pt idx="484">Production</cx:pt>
          <cx:pt idx="485">Production</cx:pt>
          <cx:pt idx="486">Production</cx:pt>
          <cx:pt idx="487">Production</cx:pt>
          <cx:pt idx="488">Production</cx:pt>
          <cx:pt idx="489">Production</cx:pt>
          <cx:pt idx="490">Production</cx:pt>
          <cx:pt idx="491">Production</cx:pt>
          <cx:pt idx="492">Production</cx:pt>
          <cx:pt idx="493">Production</cx:pt>
          <cx:pt idx="494">Production</cx:pt>
          <cx:pt idx="495">Production</cx:pt>
          <cx:pt idx="496">Production</cx:pt>
          <cx:pt idx="497">Production</cx:pt>
          <cx:pt idx="498">Production</cx:pt>
          <cx:pt idx="499">Production</cx:pt>
          <cx:pt idx="500">Production</cx:pt>
          <cx:pt idx="501">Production</cx:pt>
          <cx:pt idx="502">Production</cx:pt>
          <cx:pt idx="503">Production</cx:pt>
          <cx:pt idx="504">Production</cx:pt>
          <cx:pt idx="505">Production</cx:pt>
          <cx:pt idx="506">Production</cx:pt>
          <cx:pt idx="507">Production</cx:pt>
          <cx:pt idx="508">Production</cx:pt>
          <cx:pt idx="509">Production</cx:pt>
          <cx:pt idx="510">Production</cx:pt>
          <cx:pt idx="511">Production</cx:pt>
          <cx:pt idx="512">Production</cx:pt>
          <cx:pt idx="513">Production</cx:pt>
          <cx:pt idx="514">Production</cx:pt>
          <cx:pt idx="515">Production</cx:pt>
          <cx:pt idx="516">Production</cx:pt>
          <cx:pt idx="517">Production</cx:pt>
          <cx:pt idx="518">Production</cx:pt>
          <cx:pt idx="519">Production</cx:pt>
          <cx:pt idx="520">Production</cx:pt>
          <cx:pt idx="521">Production</cx:pt>
          <cx:pt idx="522">Production</cx:pt>
          <cx:pt idx="523">Production</cx:pt>
          <cx:pt idx="524">Production</cx:pt>
          <cx:pt idx="525">Production</cx:pt>
          <cx:pt idx="526">Production</cx:pt>
          <cx:pt idx="527">Production</cx:pt>
          <cx:pt idx="528">Production</cx:pt>
          <cx:pt idx="529">Production</cx:pt>
          <cx:pt idx="530">Production</cx:pt>
          <cx:pt idx="531">Production</cx:pt>
          <cx:pt idx="532">Production</cx:pt>
          <cx:pt idx="533">Production</cx:pt>
          <cx:pt idx="534">Production</cx:pt>
          <cx:pt idx="535">Production</cx:pt>
          <cx:pt idx="536">Production</cx:pt>
          <cx:pt idx="537">Production</cx:pt>
          <cx:pt idx="538">Production</cx:pt>
          <cx:pt idx="539">Production</cx:pt>
          <cx:pt idx="540">Production</cx:pt>
          <cx:pt idx="541">Production</cx:pt>
          <cx:pt idx="542">Production</cx:pt>
          <cx:pt idx="543">Production</cx:pt>
          <cx:pt idx="544">Production</cx:pt>
          <cx:pt idx="545">Production</cx:pt>
          <cx:pt idx="546">Production</cx:pt>
          <cx:pt idx="547">Production</cx:pt>
          <cx:pt idx="548">Production</cx:pt>
          <cx:pt idx="549">Production</cx:pt>
          <cx:pt idx="550">Production</cx:pt>
          <cx:pt idx="551">Production</cx:pt>
          <cx:pt idx="552">Production</cx:pt>
          <cx:pt idx="553">Production</cx:pt>
          <cx:pt idx="554">Production</cx:pt>
          <cx:pt idx="555">Production</cx:pt>
          <cx:pt idx="556">Production</cx:pt>
          <cx:pt idx="557">Production</cx:pt>
          <cx:pt idx="558">Production</cx:pt>
          <cx:pt idx="559">Production</cx:pt>
          <cx:pt idx="560">Production</cx:pt>
          <cx:pt idx="561">Production</cx:pt>
          <cx:pt idx="562">Production</cx:pt>
          <cx:pt idx="563">Production</cx:pt>
          <cx:pt idx="564">Production</cx:pt>
          <cx:pt idx="565">Production</cx:pt>
          <cx:pt idx="566">Production</cx:pt>
          <cx:pt idx="567">Production</cx:pt>
          <cx:pt idx="568">Production</cx:pt>
          <cx:pt idx="569">Production</cx:pt>
          <cx:pt idx="570">Production</cx:pt>
          <cx:pt idx="571">Production</cx:pt>
          <cx:pt idx="572">Production</cx:pt>
          <cx:pt idx="573">Production</cx:pt>
          <cx:pt idx="574">Production</cx:pt>
          <cx:pt idx="575">Production</cx:pt>
          <cx:pt idx="576">Production</cx:pt>
          <cx:pt idx="577">Production</cx:pt>
          <cx:pt idx="578">Production</cx:pt>
          <cx:pt idx="579">Production</cx:pt>
          <cx:pt idx="580">Production</cx:pt>
          <cx:pt idx="581">Production</cx:pt>
          <cx:pt idx="582">Production</cx:pt>
          <cx:pt idx="583">Production</cx:pt>
          <cx:pt idx="584">Production</cx:pt>
          <cx:pt idx="585">Production</cx:pt>
          <cx:pt idx="586">Production</cx:pt>
          <cx:pt idx="587">Production</cx:pt>
          <cx:pt idx="588">Production</cx:pt>
          <cx:pt idx="589">Production</cx:pt>
          <cx:pt idx="590">Production</cx:pt>
          <cx:pt idx="591">Production</cx:pt>
          <cx:pt idx="592">Production</cx:pt>
          <cx:pt idx="593">Production</cx:pt>
          <cx:pt idx="594">Production</cx:pt>
          <cx:pt idx="595">Production</cx:pt>
          <cx:pt idx="596">Production</cx:pt>
          <cx:pt idx="597">Production</cx:pt>
          <cx:pt idx="598">Production</cx:pt>
          <cx:pt idx="599">Production</cx:pt>
          <cx:pt idx="600">Production</cx:pt>
          <cx:pt idx="601">Production</cx:pt>
          <cx:pt idx="602">Production</cx:pt>
          <cx:pt idx="603">Production</cx:pt>
          <cx:pt idx="604">Production</cx:pt>
          <cx:pt idx="605">Production</cx:pt>
          <cx:pt idx="606">Production</cx:pt>
          <cx:pt idx="607">Production</cx:pt>
          <cx:pt idx="608">Production</cx:pt>
          <cx:pt idx="609">Production</cx:pt>
          <cx:pt idx="610">Production</cx:pt>
          <cx:pt idx="611">Production</cx:pt>
          <cx:pt idx="612">Production</cx:pt>
          <cx:pt idx="613">Production</cx:pt>
          <cx:pt idx="614">Production</cx:pt>
          <cx:pt idx="615">Production</cx:pt>
          <cx:pt idx="616">Production</cx:pt>
          <cx:pt idx="617">Production</cx:pt>
          <cx:pt idx="618">Production</cx:pt>
          <cx:pt idx="619">Production</cx:pt>
          <cx:pt idx="620">Production</cx:pt>
          <cx:pt idx="621">Production</cx:pt>
          <cx:pt idx="622">Production</cx:pt>
          <cx:pt idx="623">Production</cx:pt>
          <cx:pt idx="624">Production</cx:pt>
          <cx:pt idx="625">Production</cx:pt>
          <cx:pt idx="626">Production</cx:pt>
          <cx:pt idx="627">Production</cx:pt>
          <cx:pt idx="628">Production</cx:pt>
          <cx:pt idx="629">Production</cx:pt>
          <cx:pt idx="630">Production</cx:pt>
          <cx:pt idx="631">Production</cx:pt>
          <cx:pt idx="632">Production</cx:pt>
          <cx:pt idx="633">Production</cx:pt>
          <cx:pt idx="634">Production</cx:pt>
          <cx:pt idx="635">Production</cx:pt>
          <cx:pt idx="636">Production</cx:pt>
          <cx:pt idx="637">Production</cx:pt>
          <cx:pt idx="638">Production</cx:pt>
          <cx:pt idx="639">Production</cx:pt>
          <cx:pt idx="640">Production</cx:pt>
          <cx:pt idx="641">Production</cx:pt>
          <cx:pt idx="642">Production</cx:pt>
          <cx:pt idx="643">Production</cx:pt>
          <cx:pt idx="644">Production</cx:pt>
          <cx:pt idx="645">Production</cx:pt>
          <cx:pt idx="646">Production</cx:pt>
          <cx:pt idx="647">Production</cx:pt>
          <cx:pt idx="648">Production</cx:pt>
          <cx:pt idx="649">Production</cx:pt>
          <cx:pt idx="650">Production</cx:pt>
          <cx:pt idx="651">Production</cx:pt>
          <cx:pt idx="652">Production</cx:pt>
          <cx:pt idx="653">Production</cx:pt>
          <cx:pt idx="654">Production</cx:pt>
          <cx:pt idx="655">Production</cx:pt>
          <cx:pt idx="656">Production</cx:pt>
          <cx:pt idx="657">Production</cx:pt>
          <cx:pt idx="658">Production</cx:pt>
          <cx:pt idx="659">Production</cx:pt>
          <cx:pt idx="660">Production</cx:pt>
          <cx:pt idx="661">Production</cx:pt>
          <cx:pt idx="662">Production</cx:pt>
          <cx:pt idx="663">Production</cx:pt>
          <cx:pt idx="664">Production</cx:pt>
          <cx:pt idx="665">Production</cx:pt>
          <cx:pt idx="666">Production</cx:pt>
          <cx:pt idx="667">Production</cx:pt>
          <cx:pt idx="668">Production</cx:pt>
          <cx:pt idx="669">Production</cx:pt>
          <cx:pt idx="670">Production</cx:pt>
          <cx:pt idx="671">Production</cx:pt>
          <cx:pt idx="672">Production</cx:pt>
          <cx:pt idx="673">Production</cx:pt>
          <cx:pt idx="674">Production</cx:pt>
          <cx:pt idx="675">Production</cx:pt>
          <cx:pt idx="676">Production</cx:pt>
          <cx:pt idx="677">Production</cx:pt>
          <cx:pt idx="678">Production</cx:pt>
          <cx:pt idx="679">Production</cx:pt>
          <cx:pt idx="680">Production</cx:pt>
          <cx:pt idx="681">Production</cx:pt>
          <cx:pt idx="682">Production</cx:pt>
          <cx:pt idx="683">Production</cx:pt>
          <cx:pt idx="684">Production</cx:pt>
          <cx:pt idx="685">Production</cx:pt>
          <cx:pt idx="686">Production</cx:pt>
          <cx:pt idx="687">Production</cx:pt>
          <cx:pt idx="688">Production</cx:pt>
          <cx:pt idx="689">Production</cx:pt>
          <cx:pt idx="690">Production</cx:pt>
          <cx:pt idx="691">Production</cx:pt>
          <cx:pt idx="692">Production</cx:pt>
          <cx:pt idx="693">Production</cx:pt>
          <cx:pt idx="694">Production</cx:pt>
          <cx:pt idx="695">Production</cx:pt>
          <cx:pt idx="696">Production</cx:pt>
          <cx:pt idx="697">Production</cx:pt>
          <cx:pt idx="698">Production</cx:pt>
          <cx:pt idx="699">Production</cx:pt>
          <cx:pt idx="700">Production</cx:pt>
          <cx:pt idx="701">Production</cx:pt>
          <cx:pt idx="702">Production</cx:pt>
          <cx:pt idx="703">Production</cx:pt>
          <cx:pt idx="704">Production</cx:pt>
          <cx:pt idx="705">Production</cx:pt>
          <cx:pt idx="706">Production</cx:pt>
          <cx:pt idx="707">Production</cx:pt>
          <cx:pt idx="708">Production</cx:pt>
          <cx:pt idx="709">Production</cx:pt>
          <cx:pt idx="710">Production</cx:pt>
          <cx:pt idx="711">Production</cx:pt>
          <cx:pt idx="712">Production</cx:pt>
          <cx:pt idx="713">Production</cx:pt>
          <cx:pt idx="714">Production</cx:pt>
          <cx:pt idx="715">Production</cx:pt>
          <cx:pt idx="716">Production</cx:pt>
          <cx:pt idx="717">Production</cx:pt>
          <cx:pt idx="718">Production</cx:pt>
          <cx:pt idx="719">Production</cx:pt>
          <cx:pt idx="720">Production</cx:pt>
          <cx:pt idx="721">Production</cx:pt>
          <cx:pt idx="722">Production</cx:pt>
          <cx:pt idx="723">Production</cx:pt>
          <cx:pt idx="724">Production</cx:pt>
          <cx:pt idx="725">Production</cx:pt>
          <cx:pt idx="726">Production</cx:pt>
          <cx:pt idx="727">Production</cx:pt>
          <cx:pt idx="728">Production</cx:pt>
          <cx:pt idx="729">Production</cx:pt>
          <cx:pt idx="730">Production</cx:pt>
          <cx:pt idx="731">Production</cx:pt>
          <cx:pt idx="732">Production</cx:pt>
          <cx:pt idx="733">Production</cx:pt>
          <cx:pt idx="734">Production</cx:pt>
          <cx:pt idx="735">Production</cx:pt>
          <cx:pt idx="736">Production</cx:pt>
          <cx:pt idx="737">Production</cx:pt>
          <cx:pt idx="738">Production</cx:pt>
          <cx:pt idx="739">Production</cx:pt>
          <cx:pt idx="740">Production</cx:pt>
          <cx:pt idx="741">Production</cx:pt>
          <cx:pt idx="742">Production</cx:pt>
          <cx:pt idx="743">Production</cx:pt>
          <cx:pt idx="744">Production</cx:pt>
          <cx:pt idx="745">Production</cx:pt>
          <cx:pt idx="746">Production</cx:pt>
          <cx:pt idx="747">Production</cx:pt>
          <cx:pt idx="748">Production</cx:pt>
          <cx:pt idx="749">Production</cx:pt>
          <cx:pt idx="750">Production</cx:pt>
          <cx:pt idx="751">Production</cx:pt>
          <cx:pt idx="752">Production</cx:pt>
          <cx:pt idx="753">Production</cx:pt>
          <cx:pt idx="754">Production</cx:pt>
          <cx:pt idx="755">Production</cx:pt>
          <cx:pt idx="756">Production</cx:pt>
          <cx:pt idx="757">Production</cx:pt>
          <cx:pt idx="758">Production</cx:pt>
          <cx:pt idx="759">Production</cx:pt>
          <cx:pt idx="760">Production</cx:pt>
          <cx:pt idx="761">Production</cx:pt>
          <cx:pt idx="762">Production</cx:pt>
          <cx:pt idx="763">Production</cx:pt>
          <cx:pt idx="764">Production</cx:pt>
          <cx:pt idx="765">Production</cx:pt>
          <cx:pt idx="766">Production</cx:pt>
          <cx:pt idx="767">Production</cx:pt>
          <cx:pt idx="768">Production</cx:pt>
          <cx:pt idx="769">Production</cx:pt>
          <cx:pt idx="770">Production</cx:pt>
          <cx:pt idx="771">Production</cx:pt>
          <cx:pt idx="772">Production</cx:pt>
          <cx:pt idx="773">Production</cx:pt>
          <cx:pt idx="774">Production</cx:pt>
          <cx:pt idx="775">Production</cx:pt>
          <cx:pt idx="776">Production</cx:pt>
          <cx:pt idx="777">Production</cx:pt>
          <cx:pt idx="778">Production</cx:pt>
          <cx:pt idx="779">Production</cx:pt>
          <cx:pt idx="780">Production</cx:pt>
          <cx:pt idx="781">Production</cx:pt>
          <cx:pt idx="782">Production</cx:pt>
          <cx:pt idx="783">Production</cx:pt>
          <cx:pt idx="784">Production</cx:pt>
          <cx:pt idx="785">Production</cx:pt>
          <cx:pt idx="786">Production</cx:pt>
          <cx:pt idx="787">Production</cx:pt>
          <cx:pt idx="788">Production</cx:pt>
          <cx:pt idx="789">Production</cx:pt>
          <cx:pt idx="790">Production</cx:pt>
          <cx:pt idx="791">Production</cx:pt>
          <cx:pt idx="792">Production</cx:pt>
          <cx:pt idx="793">Production</cx:pt>
          <cx:pt idx="794">Production</cx:pt>
          <cx:pt idx="795">Production</cx:pt>
          <cx:pt idx="796">Production</cx:pt>
          <cx:pt idx="797">Production</cx:pt>
          <cx:pt idx="798">Production</cx:pt>
          <cx:pt idx="799">Production</cx:pt>
          <cx:pt idx="800">Production</cx:pt>
          <cx:pt idx="801">Production</cx:pt>
          <cx:pt idx="802">Production</cx:pt>
          <cx:pt idx="803">Production</cx:pt>
          <cx:pt idx="804">Production</cx:pt>
          <cx:pt idx="805">Production</cx:pt>
          <cx:pt idx="806">Production</cx:pt>
          <cx:pt idx="807">Production</cx:pt>
          <cx:pt idx="808">Production</cx:pt>
          <cx:pt idx="809">Production</cx:pt>
          <cx:pt idx="810">Production</cx:pt>
          <cx:pt idx="811">Production</cx:pt>
          <cx:pt idx="812">Production</cx:pt>
          <cx:pt idx="813">Production</cx:pt>
          <cx:pt idx="814">Production</cx:pt>
          <cx:pt idx="815">Production</cx:pt>
          <cx:pt idx="816">Production</cx:pt>
          <cx:pt idx="817">Production</cx:pt>
          <cx:pt idx="818">Production</cx:pt>
          <cx:pt idx="819">Production</cx:pt>
          <cx:pt idx="820">Production</cx:pt>
          <cx:pt idx="821">Production</cx:pt>
          <cx:pt idx="822">Production</cx:pt>
          <cx:pt idx="823">Production</cx:pt>
          <cx:pt idx="824">Production</cx:pt>
          <cx:pt idx="825">Production</cx:pt>
          <cx:pt idx="826">Production</cx:pt>
          <cx:pt idx="827">Production</cx:pt>
          <cx:pt idx="828">Production</cx:pt>
          <cx:pt idx="829">Production</cx:pt>
          <cx:pt idx="830">Production</cx:pt>
          <cx:pt idx="831">Production</cx:pt>
          <cx:pt idx="832">Production</cx:pt>
          <cx:pt idx="833">Production</cx:pt>
          <cx:pt idx="834">Production</cx:pt>
          <cx:pt idx="835">Production</cx:pt>
          <cx:pt idx="836">Production</cx:pt>
          <cx:pt idx="837">Production</cx:pt>
          <cx:pt idx="838">Production</cx:pt>
          <cx:pt idx="839">Production</cx:pt>
          <cx:pt idx="840">Production</cx:pt>
          <cx:pt idx="841">Production</cx:pt>
          <cx:pt idx="842">Production</cx:pt>
          <cx:pt idx="843">Production</cx:pt>
          <cx:pt idx="844">Production</cx:pt>
          <cx:pt idx="845">Production</cx:pt>
          <cx:pt idx="846">Production</cx:pt>
          <cx:pt idx="847">Production</cx:pt>
          <cx:pt idx="848">Production</cx:pt>
          <cx:pt idx="849">Production</cx:pt>
          <cx:pt idx="850">Production</cx:pt>
          <cx:pt idx="851">Production</cx:pt>
          <cx:pt idx="852">Production</cx:pt>
          <cx:pt idx="853">Production</cx:pt>
          <cx:pt idx="854">Production</cx:pt>
          <cx:pt idx="855">Production</cx:pt>
          <cx:pt idx="856">Production</cx:pt>
          <cx:pt idx="857">Production</cx:pt>
          <cx:pt idx="858">Production</cx:pt>
          <cx:pt idx="859">Production</cx:pt>
          <cx:pt idx="860">Production</cx:pt>
          <cx:pt idx="861">Production</cx:pt>
          <cx:pt idx="862">Production</cx:pt>
          <cx:pt idx="863">Production</cx:pt>
          <cx:pt idx="864">Production</cx:pt>
          <cx:pt idx="865">Production</cx:pt>
          <cx:pt idx="866">Production</cx:pt>
          <cx:pt idx="867">Production</cx:pt>
          <cx:pt idx="868">Production</cx:pt>
          <cx:pt idx="869">Production</cx:pt>
          <cx:pt idx="870">Production</cx:pt>
          <cx:pt idx="871">Production</cx:pt>
          <cx:pt idx="872">Production</cx:pt>
          <cx:pt idx="873">Production</cx:pt>
          <cx:pt idx="874">Production</cx:pt>
          <cx:pt idx="875">Production</cx:pt>
          <cx:pt idx="876">Production</cx:pt>
          <cx:pt idx="877">Production</cx:pt>
          <cx:pt idx="878">Production</cx:pt>
          <cx:pt idx="879">Production</cx:pt>
          <cx:pt idx="880">Production</cx:pt>
          <cx:pt idx="881">Production</cx:pt>
          <cx:pt idx="882">Production</cx:pt>
          <cx:pt idx="883">Production</cx:pt>
          <cx:pt idx="884">Production</cx:pt>
          <cx:pt idx="885">Production</cx:pt>
          <cx:pt idx="886">Production</cx:pt>
          <cx:pt idx="887">Production</cx:pt>
          <cx:pt idx="888">Production</cx:pt>
          <cx:pt idx="889">Production</cx:pt>
          <cx:pt idx="890">Production</cx:pt>
          <cx:pt idx="891">Production</cx:pt>
          <cx:pt idx="892">Production</cx:pt>
          <cx:pt idx="893">Production</cx:pt>
          <cx:pt idx="894">Production</cx:pt>
          <cx:pt idx="895">Production</cx:pt>
          <cx:pt idx="896">Production</cx:pt>
          <cx:pt idx="897">Production</cx:pt>
          <cx:pt idx="898">Production</cx:pt>
          <cx:pt idx="899">Production</cx:pt>
          <cx:pt idx="900">Production</cx:pt>
          <cx:pt idx="901">Production</cx:pt>
          <cx:pt idx="902">Production</cx:pt>
          <cx:pt idx="903">Production</cx:pt>
          <cx:pt idx="904">Production</cx:pt>
          <cx:pt idx="905">Production</cx:pt>
          <cx:pt idx="906">Production</cx:pt>
          <cx:pt idx="907">Production</cx:pt>
          <cx:pt idx="908">Production</cx:pt>
          <cx:pt idx="909">Production</cx:pt>
          <cx:pt idx="910">Production</cx:pt>
          <cx:pt idx="911">Production</cx:pt>
          <cx:pt idx="912">Production</cx:pt>
          <cx:pt idx="913">Production</cx:pt>
          <cx:pt idx="914">Production</cx:pt>
          <cx:pt idx="915">Production</cx:pt>
          <cx:pt idx="916">Production</cx:pt>
          <cx:pt idx="917">Production</cx:pt>
          <cx:pt idx="918">Production</cx:pt>
          <cx:pt idx="919">Production</cx:pt>
          <cx:pt idx="920">Sales</cx:pt>
          <cx:pt idx="921">Sales</cx:pt>
          <cx:pt idx="922">Sales</cx:pt>
          <cx:pt idx="923">Sales</cx:pt>
          <cx:pt idx="924">IT/IS</cx:pt>
          <cx:pt idx="925">Admin Offices</cx:pt>
          <cx:pt idx="926">Admin Offices</cx:pt>
          <cx:pt idx="927">IT/IS</cx:pt>
          <cx:pt idx="928">Admin Offices</cx:pt>
          <cx:pt idx="929">Sales</cx:pt>
          <cx:pt idx="930">Admin Offices</cx:pt>
          <cx:pt idx="931">Admin Offices</cx:pt>
          <cx:pt idx="932">IT/IS</cx:pt>
          <cx:pt idx="933">Admin Offices</cx:pt>
          <cx:pt idx="934">Admin Offices</cx:pt>
          <cx:pt idx="935">Admin Offices</cx:pt>
          <cx:pt idx="936">Admin Offices</cx:pt>
          <cx:pt idx="937">IT/IS</cx:pt>
          <cx:pt idx="938">Admin Offices</cx:pt>
          <cx:pt idx="939">Admin Offices</cx:pt>
          <cx:pt idx="940">IT/IS</cx:pt>
          <cx:pt idx="941">Executive Office</cx:pt>
          <cx:pt idx="942">IT/IS</cx:pt>
          <cx:pt idx="943">IT/IS</cx:pt>
          <cx:pt idx="944">IT/IS</cx:pt>
          <cx:pt idx="945">IT/IS</cx:pt>
          <cx:pt idx="946">IT/IS</cx:pt>
          <cx:pt idx="947">IT/IS</cx:pt>
          <cx:pt idx="948">IT/IS</cx:pt>
          <cx:pt idx="949">IT/IS</cx:pt>
          <cx:pt idx="950">IT/IS</cx:pt>
          <cx:pt idx="951">IT/IS</cx:pt>
          <cx:pt idx="952">IT/IS</cx:pt>
          <cx:pt idx="953">IT/IS</cx:pt>
          <cx:pt idx="954">IT/IS</cx:pt>
          <cx:pt idx="955">IT/IS</cx:pt>
          <cx:pt idx="956">IT/IS</cx:pt>
          <cx:pt idx="957">IT/IS</cx:pt>
          <cx:pt idx="958">IT/IS</cx:pt>
          <cx:pt idx="959">IT/IS</cx:pt>
          <cx:pt idx="960">IT/IS</cx:pt>
          <cx:pt idx="961">Sales</cx:pt>
          <cx:pt idx="962">Sales</cx:pt>
          <cx:pt idx="963">Sales</cx:pt>
          <cx:pt idx="964">IT/IS</cx:pt>
          <cx:pt idx="965">IT/IS</cx:pt>
          <cx:pt idx="966">IT/IS</cx:pt>
          <cx:pt idx="967">IT/IS</cx:pt>
          <cx:pt idx="968">IT/IS</cx:pt>
          <cx:pt idx="969">IT/IS</cx:pt>
          <cx:pt idx="970">IT/IS</cx:pt>
          <cx:pt idx="971">IT/IS</cx:pt>
          <cx:pt idx="972">IT/IS</cx:pt>
          <cx:pt idx="973">IT/IS</cx:pt>
          <cx:pt idx="974">IT/IS</cx:pt>
          <cx:pt idx="975">IT/IS</cx:pt>
          <cx:pt idx="976">IT/IS</cx:pt>
          <cx:pt idx="977">IT/IS</cx:pt>
          <cx:pt idx="978">IT/IS</cx:pt>
          <cx:pt idx="979">Production</cx:pt>
          <cx:pt idx="980">Production</cx:pt>
          <cx:pt idx="981">Production</cx:pt>
          <cx:pt idx="982">Production</cx:pt>
          <cx:pt idx="983">Production</cx:pt>
          <cx:pt idx="984">Production</cx:pt>
          <cx:pt idx="985">Production</cx:pt>
          <cx:pt idx="986">IT/IS</cx:pt>
          <cx:pt idx="987">Production</cx:pt>
          <cx:pt idx="988">Admin Offices</cx:pt>
          <cx:pt idx="989">Production</cx:pt>
          <cx:pt idx="990">Production</cx:pt>
          <cx:pt idx="991">Production</cx:pt>
          <cx:pt idx="992">Production</cx:pt>
          <cx:pt idx="993">Production</cx:pt>
          <cx:pt idx="994">Production</cx:pt>
          <cx:pt idx="995">Production</cx:pt>
          <cx:pt idx="996">Executive Office</cx:pt>
          <cx:pt idx="997">Production</cx:pt>
          <cx:pt idx="998">Production</cx:pt>
          <cx:pt idx="999">IT/IS</cx:pt>
          <cx:pt idx="1000">IT/IS</cx:pt>
          <cx:pt idx="1001">IT/IS</cx:pt>
          <cx:pt idx="1002">Production</cx:pt>
          <cx:pt idx="1003">Production</cx:pt>
          <cx:pt idx="1004">Production</cx:pt>
          <cx:pt idx="1005">Production</cx:pt>
          <cx:pt idx="1006">Production</cx:pt>
          <cx:pt idx="1007">Production</cx:pt>
          <cx:pt idx="1008">Production</cx:pt>
          <cx:pt idx="1009">Production</cx:pt>
          <cx:pt idx="1010">Production</cx:pt>
          <cx:pt idx="1011">IT/IS</cx:pt>
          <cx:pt idx="1012">IT/IS</cx:pt>
          <cx:pt idx="1013">Production</cx:pt>
          <cx:pt idx="1014">Production</cx:pt>
          <cx:pt idx="1015">Production</cx:pt>
          <cx:pt idx="1016">Production</cx:pt>
          <cx:pt idx="1017">Production</cx:pt>
          <cx:pt idx="1018">Production</cx:pt>
          <cx:pt idx="1019">Production</cx:pt>
          <cx:pt idx="1020">Production</cx:pt>
          <cx:pt idx="1021">Executive Office</cx:pt>
          <cx:pt idx="1022">IT/IS</cx:pt>
          <cx:pt idx="1023">Production</cx:pt>
          <cx:pt idx="1024">Production</cx:pt>
          <cx:pt idx="1025">IT/IS</cx:pt>
          <cx:pt idx="1026">Production</cx:pt>
          <cx:pt idx="1027">Production</cx:pt>
          <cx:pt idx="1028">Production</cx:pt>
          <cx:pt idx="1029">Production</cx:pt>
          <cx:pt idx="1030">Production</cx:pt>
          <cx:pt idx="1031">Production</cx:pt>
          <cx:pt idx="1032">Production</cx:pt>
          <cx:pt idx="1033">IT/IS</cx:pt>
          <cx:pt idx="1034">Production</cx:pt>
          <cx:pt idx="1035">Production</cx:pt>
          <cx:pt idx="1036">Production</cx:pt>
          <cx:pt idx="1037">IT/IS</cx:pt>
          <cx:pt idx="1038">IT/IS</cx:pt>
          <cx:pt idx="1039">IT/IS</cx:pt>
          <cx:pt idx="1040">Production</cx:pt>
          <cx:pt idx="1041">Production</cx:pt>
          <cx:pt idx="1042">Production</cx:pt>
          <cx:pt idx="1043">Production</cx:pt>
          <cx:pt idx="1044">Production</cx:pt>
          <cx:pt idx="1045">Production</cx:pt>
          <cx:pt idx="1046">Production</cx:pt>
          <cx:pt idx="1047">Production</cx:pt>
          <cx:pt idx="1048">Production</cx:pt>
          <cx:pt idx="1049">Production</cx:pt>
          <cx:pt idx="1050">Production</cx:pt>
          <cx:pt idx="1051">Production</cx:pt>
          <cx:pt idx="1052">IT/IS</cx:pt>
          <cx:pt idx="1053">Production</cx:pt>
          <cx:pt idx="1054">Production</cx:pt>
          <cx:pt idx="1055">Production</cx:pt>
          <cx:pt idx="1056">Production</cx:pt>
          <cx:pt idx="1057">Production</cx:pt>
          <cx:pt idx="1058">Production</cx:pt>
          <cx:pt idx="1059">Production</cx:pt>
          <cx:pt idx="1060">Production</cx:pt>
          <cx:pt idx="1061">Admin Offices</cx:pt>
          <cx:pt idx="1062">Production</cx:pt>
          <cx:pt idx="1063">Production</cx:pt>
          <cx:pt idx="1064">Production</cx:pt>
          <cx:pt idx="1065">Production</cx:pt>
          <cx:pt idx="1066">Production</cx:pt>
          <cx:pt idx="1067">Production</cx:pt>
          <cx:pt idx="1068">IT/IS</cx:pt>
          <cx:pt idx="1069">IT/IS</cx:pt>
          <cx:pt idx="1070">IT/IS</cx:pt>
          <cx:pt idx="1071">IT/IS</cx:pt>
          <cx:pt idx="1072">IT/IS</cx:pt>
          <cx:pt idx="1073">IT/IS</cx:pt>
          <cx:pt idx="1074">IT/IS</cx:pt>
          <cx:pt idx="1075">IT/IS</cx:pt>
          <cx:pt idx="1076">Software Engineering</cx:pt>
          <cx:pt idx="1077">Software Engineering</cx:pt>
          <cx:pt idx="1078">Software Engineering</cx:pt>
          <cx:pt idx="1079">Software Engineering</cx:pt>
          <cx:pt idx="1080">Software Engineering</cx:pt>
          <cx:pt idx="1081">IT/IS</cx:pt>
          <cx:pt idx="1082">IT/IS</cx:pt>
          <cx:pt idx="1083">IT/IS</cx:pt>
          <cx:pt idx="1084">IT/IS</cx:pt>
          <cx:pt idx="1085">IT/IS</cx:pt>
          <cx:pt idx="1086">IT/IS</cx:pt>
          <cx:pt idx="1087">IT/IS</cx:pt>
          <cx:pt idx="1088">Software Engineering</cx:pt>
          <cx:pt idx="1089">Software Engineering</cx:pt>
          <cx:pt idx="1090">Software Engineering</cx:pt>
          <cx:pt idx="1091">IT/IS</cx:pt>
          <cx:pt idx="1092">IT/IS</cx:pt>
          <cx:pt idx="1093">IT/IS</cx:pt>
          <cx:pt idx="1094">IT/IS</cx:pt>
          <cx:pt idx="1095">Software Engineering</cx:pt>
          <cx:pt idx="1096">IT/IS</cx:pt>
          <cx:pt idx="1097">IT/IS</cx:pt>
          <cx:pt idx="1098">Sales</cx:pt>
          <cx:pt idx="1099">IT/IS</cx:pt>
          <cx:pt idx="1100">IT/IS</cx:pt>
          <cx:pt idx="1101">Software Engineering</cx:pt>
          <cx:pt idx="1102">Software Engineering</cx:pt>
          <cx:pt idx="1103">IT/IS</cx:pt>
          <cx:pt idx="1104">IT/IS</cx:pt>
          <cx:pt idx="1105">Sales</cx:pt>
          <cx:pt idx="1106">IT/IS</cx:pt>
          <cx:pt idx="1107">Software Engineering</cx:pt>
          <cx:pt idx="1108">IT/IS</cx:pt>
          <cx:pt idx="1109">Software Engineering</cx:pt>
          <cx:pt idx="1110">IT/IS</cx:pt>
          <cx:pt idx="1111">IT/IS</cx:pt>
          <cx:pt idx="1112">IT/IS</cx:pt>
          <cx:pt idx="1113">Software Engineering</cx:pt>
          <cx:pt idx="1114">IT/IS</cx:pt>
          <cx:pt idx="1115">Sales</cx:pt>
          <cx:pt idx="1116">Admin Offices</cx:pt>
          <cx:pt idx="1117">Sales</cx:pt>
          <cx:pt idx="1118">Sales</cx:pt>
          <cx:pt idx="1119">Sales</cx:pt>
          <cx:pt idx="1120">Sales</cx:pt>
          <cx:pt idx="1121">Sales</cx:pt>
          <cx:pt idx="1122">Sales</cx:pt>
          <cx:pt idx="1123">Sales</cx:pt>
          <cx:pt idx="1124">Sales</cx:pt>
          <cx:pt idx="1125">Sales</cx:pt>
          <cx:pt idx="1126">Sales</cx:pt>
          <cx:pt idx="1127">Sales</cx:pt>
          <cx:pt idx="1128">Software Engineering</cx:pt>
          <cx:pt idx="1129">Software Engineering</cx:pt>
          <cx:pt idx="1130">Software Engineering</cx:pt>
          <cx:pt idx="1131">Software Engineering</cx:pt>
          <cx:pt idx="1132">Software Engineering</cx:pt>
          <cx:pt idx="1133">Software Engineering</cx:pt>
          <cx:pt idx="1134">Software Engineering</cx:pt>
          <cx:pt idx="1135">Software Engineering</cx:pt>
          <cx:pt idx="1136">Software Engineering</cx:pt>
          <cx:pt idx="1137">Software Engineering</cx:pt>
          <cx:pt idx="1138">Admin Offices</cx:pt>
          <cx:pt idx="1139">Software Engineering</cx:pt>
          <cx:pt idx="1140">Software Engineering</cx:pt>
          <cx:pt idx="1141">Software Engineering</cx:pt>
          <cx:pt idx="1142">Software Engineering</cx:pt>
          <cx:pt idx="1143">Software Engineering</cx:pt>
          <cx:pt idx="1144">Software Engineering</cx:pt>
          <cx:pt idx="1145">Software Engineering</cx:pt>
          <cx:pt idx="1146">Software Engineering</cx:pt>
          <cx:pt idx="1147">Software Engineering</cx:pt>
          <cx:pt idx="1148">Software Engineering</cx:pt>
          <cx:pt idx="1149">Software Engineering</cx:pt>
          <cx:pt idx="1150">Software Engineering</cx:pt>
          <cx:pt idx="1151">Software Engineering</cx:pt>
          <cx:pt idx="1152">Software Engineering</cx:pt>
          <cx:pt idx="1153">Software Engineering</cx:pt>
          <cx:pt idx="1154">Software Engineering</cx:pt>
          <cx:pt idx="1155">Software Engineering</cx:pt>
          <cx:pt idx="1156">Software Engineering</cx:pt>
          <cx:pt idx="1157">Software Engineering</cx:pt>
          <cx:pt idx="1158">Software Engineering</cx:pt>
          <cx:pt idx="1159">Software Engineering</cx:pt>
          <cx:pt idx="1160">Software Engineering</cx:pt>
          <cx:pt idx="1161">Software Engineering</cx:pt>
          <cx:pt idx="1162">Software Engineering</cx:pt>
          <cx:pt idx="1163">Software Engineering</cx:pt>
          <cx:pt idx="1164">Production</cx:pt>
          <cx:pt idx="1165">Production</cx:pt>
          <cx:pt idx="1166">Production</cx:pt>
          <cx:pt idx="1167">Production</cx:pt>
          <cx:pt idx="1168">Production</cx:pt>
          <cx:pt idx="1169">Production</cx:pt>
          <cx:pt idx="1170">Production</cx:pt>
          <cx:pt idx="1171">Production</cx:pt>
          <cx:pt idx="1172">Production</cx:pt>
          <cx:pt idx="1173">Production</cx:pt>
          <cx:pt idx="1174">Production</cx:pt>
          <cx:pt idx="1175">Production</cx:pt>
          <cx:pt idx="1176">Production</cx:pt>
          <cx:pt idx="1177">Production</cx:pt>
          <cx:pt idx="1178">Admin Offices</cx:pt>
          <cx:pt idx="1179">Admin Offices</cx:pt>
          <cx:pt idx="1180">Admin Offices</cx:pt>
          <cx:pt idx="1181">Admin Offices</cx:pt>
          <cx:pt idx="1182">Admin Offices</cx:pt>
          <cx:pt idx="1183">Admin Offices</cx:pt>
          <cx:pt idx="1184">Admin Offices</cx:pt>
          <cx:pt idx="1185">Admin Offices</cx:pt>
          <cx:pt idx="1186">Software Engineering</cx:pt>
          <cx:pt idx="1187">Admin Offices</cx:pt>
          <cx:pt idx="1188">Software Engineering</cx:pt>
          <cx:pt idx="1189">Admin Offices</cx:pt>
          <cx:pt idx="1190">Admin Offices</cx:pt>
          <cx:pt idx="1191">Admin Offices</cx:pt>
          <cx:pt idx="1192">Admin Offices</cx:pt>
          <cx:pt idx="1193">Admin Offices</cx:pt>
          <cx:pt idx="1194">Executive Office</cx:pt>
          <cx:pt idx="1195">Executive Office</cx:pt>
          <cx:pt idx="1196">Sales</cx:pt>
          <cx:pt idx="1197">Admin Offices</cx:pt>
          <cx:pt idx="1198">Admin Offices</cx:pt>
          <cx:pt idx="1199">Admin Offices</cx:pt>
          <cx:pt idx="1200">Sales</cx:pt>
          <cx:pt idx="1201">Sales</cx:pt>
          <cx:pt idx="1202">IT/IS</cx:pt>
          <cx:pt idx="1203">IT/IS</cx:pt>
          <cx:pt idx="1204">IT/IS</cx:pt>
          <cx:pt idx="1205">IT/IS</cx:pt>
          <cx:pt idx="1206">IT/IS</cx:pt>
          <cx:pt idx="1207">IT/IS</cx:pt>
          <cx:pt idx="1208">IT/IS</cx:pt>
          <cx:pt idx="1209">IT/IS</cx:pt>
          <cx:pt idx="1210">IT/IS</cx:pt>
          <cx:pt idx="1211">IT/IS</cx:pt>
          <cx:pt idx="1212">IT/IS</cx:pt>
          <cx:pt idx="1213">IT/IS</cx:pt>
          <cx:pt idx="1214">IT/IS</cx:pt>
          <cx:pt idx="1215">IT/IS</cx:pt>
          <cx:pt idx="1216">IT/IS</cx:pt>
          <cx:pt idx="1217">IT/IS</cx:pt>
          <cx:pt idx="1218">IT/IS</cx:pt>
          <cx:pt idx="1219">IT/IS</cx:pt>
          <cx:pt idx="1220">IT/IS</cx:pt>
          <cx:pt idx="1221">IT/IS</cx:pt>
          <cx:pt idx="1222">IT/IS</cx:pt>
          <cx:pt idx="1223">IT/IS</cx:pt>
          <cx:pt idx="1224">IT/IS</cx:pt>
          <cx:pt idx="1225">IT/IS</cx:pt>
          <cx:pt idx="1226">IT/IS</cx:pt>
          <cx:pt idx="1227">IT/IS</cx:pt>
          <cx:pt idx="1228">IT/IS</cx:pt>
          <cx:pt idx="1229">IT/IS</cx:pt>
          <cx:pt idx="1230">IT/IS</cx:pt>
          <cx:pt idx="1231">IT/IS</cx:pt>
          <cx:pt idx="1232">IT/IS</cx:pt>
          <cx:pt idx="1233">IT/IS</cx:pt>
          <cx:pt idx="1234">IT/IS</cx:pt>
          <cx:pt idx="1235">IT/IS</cx:pt>
          <cx:pt idx="1236">IT/IS</cx:pt>
          <cx:pt idx="1237">IT/IS</cx:pt>
          <cx:pt idx="1238">IT/IS</cx:pt>
          <cx:pt idx="1239">IT/IS</cx:pt>
          <cx:pt idx="1240">IT/IS</cx:pt>
          <cx:pt idx="1241">IT/IS</cx:pt>
          <cx:pt idx="1242">IT/IS</cx:pt>
          <cx:pt idx="1243">IT/IS</cx:pt>
          <cx:pt idx="1244">IT/IS</cx:pt>
          <cx:pt idx="1245">IT/IS</cx:pt>
          <cx:pt idx="1246">IT/IS</cx:pt>
          <cx:pt idx="1247">IT/IS</cx:pt>
          <cx:pt idx="1248">IT/IS</cx:pt>
          <cx:pt idx="1249">IT/IS</cx:pt>
          <cx:pt idx="1250">IT/IS</cx:pt>
          <cx:pt idx="1251">IT/IS</cx:pt>
          <cx:pt idx="1252">IT/IS</cx:pt>
          <cx:pt idx="1253">IT/IS</cx:pt>
          <cx:pt idx="1254">IT/IS</cx:pt>
          <cx:pt idx="1255">IT/IS</cx:pt>
          <cx:pt idx="1256">IT/IS</cx:pt>
          <cx:pt idx="1257">IT/IS</cx:pt>
          <cx:pt idx="1258">IT/IS</cx:pt>
          <cx:pt idx="1259">IT/IS</cx:pt>
          <cx:pt idx="1260">IT/IS</cx:pt>
          <cx:pt idx="1261">IT/IS</cx:pt>
          <cx:pt idx="1262">IT/IS</cx:pt>
          <cx:pt idx="1263">IT/IS</cx:pt>
          <cx:pt idx="1264">IT/IS</cx:pt>
          <cx:pt idx="1265">IT/IS</cx:pt>
          <cx:pt idx="1266">IT/IS</cx:pt>
          <cx:pt idx="1267">IT/IS</cx:pt>
          <cx:pt idx="1268">IT/IS</cx:pt>
          <cx:pt idx="1269">IT/IS</cx:pt>
          <cx:pt idx="1270">IT/IS</cx:pt>
          <cx:pt idx="1271">IT/IS</cx:pt>
          <cx:pt idx="1272">IT/IS</cx:pt>
          <cx:pt idx="1273">IT/IS</cx:pt>
          <cx:pt idx="1274">IT/IS</cx:pt>
          <cx:pt idx="1275">IT/IS</cx:pt>
          <cx:pt idx="1276">IT/IS</cx:pt>
          <cx:pt idx="1277">IT/IS</cx:pt>
          <cx:pt idx="1278">IT/IS</cx:pt>
          <cx:pt idx="1279">IT/IS</cx:pt>
          <cx:pt idx="1280">IT/IS</cx:pt>
          <cx:pt idx="1281">IT/IS</cx:pt>
          <cx:pt idx="1282">IT/IS</cx:pt>
          <cx:pt idx="1283">IT/IS</cx:pt>
          <cx:pt idx="1284">IT/IS</cx:pt>
          <cx:pt idx="1285">IT/IS</cx:pt>
          <cx:pt idx="1286">IT/IS</cx:pt>
          <cx:pt idx="1287">IT/IS</cx:pt>
          <cx:pt idx="1288">IT/IS</cx:pt>
          <cx:pt idx="1289">IT/IS</cx:pt>
          <cx:pt idx="1290">IT/IS</cx:pt>
          <cx:pt idx="1291">IT/IS</cx:pt>
          <cx:pt idx="1292">IT/IS</cx:pt>
          <cx:pt idx="1293">IT/IS</cx:pt>
          <cx:pt idx="1294">IT/IS</cx:pt>
          <cx:pt idx="1295">IT/IS</cx:pt>
          <cx:pt idx="1296">IT/IS</cx:pt>
          <cx:pt idx="1297">IT/IS</cx:pt>
          <cx:pt idx="1298">IT/IS</cx:pt>
          <cx:pt idx="1299">IT/IS</cx:pt>
          <cx:pt idx="1300">IT/IS</cx:pt>
          <cx:pt idx="1301">IT/IS</cx:pt>
          <cx:pt idx="1302">IT/IS</cx:pt>
          <cx:pt idx="1303">IT/IS</cx:pt>
          <cx:pt idx="1304">IT/IS</cx:pt>
          <cx:pt idx="1305">IT/IS</cx:pt>
          <cx:pt idx="1306">IT/IS</cx:pt>
          <cx:pt idx="1307">IT/IS</cx:pt>
          <cx:pt idx="1308">IT/IS</cx:pt>
          <cx:pt idx="1309">Sales</cx:pt>
          <cx:pt idx="1310">Sales</cx:pt>
          <cx:pt idx="1311">Sales</cx:pt>
          <cx:pt idx="1312">Sales</cx:pt>
          <cx:pt idx="1313">Sales</cx:pt>
          <cx:pt idx="1314">Sales</cx:pt>
          <cx:pt idx="1315">Sales</cx:pt>
          <cx:pt idx="1316">Sales</cx:pt>
          <cx:pt idx="1317">Sales</cx:pt>
          <cx:pt idx="1318">IT/IS</cx:pt>
          <cx:pt idx="1319">IT/IS</cx:pt>
          <cx:pt idx="1320">IT/IS</cx:pt>
          <cx:pt idx="1321">IT/IS</cx:pt>
          <cx:pt idx="1322">IT/IS</cx:pt>
          <cx:pt idx="1323">IT/IS</cx:pt>
          <cx:pt idx="1324">IT/IS</cx:pt>
          <cx:pt idx="1325">IT/IS</cx:pt>
          <cx:pt idx="1326">IT/IS</cx:pt>
          <cx:pt idx="1327">IT/IS</cx:pt>
          <cx:pt idx="1328">Sales</cx:pt>
          <cx:pt idx="1329">Production</cx:pt>
          <cx:pt idx="1330">Sales</cx:pt>
          <cx:pt idx="1331">Sales</cx:pt>
          <cx:pt idx="1332">Sales</cx:pt>
          <cx:pt idx="1333">Sales</cx:pt>
          <cx:pt idx="1334">Sales</cx:pt>
          <cx:pt idx="1335">Sales</cx:pt>
          <cx:pt idx="1336">Sales</cx:pt>
          <cx:pt idx="1337">IT/IS</cx:pt>
          <cx:pt idx="1338">IT/IS</cx:pt>
          <cx:pt idx="1339">IT/IS</cx:pt>
          <cx:pt idx="1340">IT/IS</cx:pt>
          <cx:pt idx="1341">IT/IS</cx:pt>
          <cx:pt idx="1342">IT/IS</cx:pt>
          <cx:pt idx="1343">Sales</cx:pt>
          <cx:pt idx="1344">Sales</cx:pt>
          <cx:pt idx="1345">Sales</cx:pt>
          <cx:pt idx="1346">Sales</cx:pt>
          <cx:pt idx="1347">Sales</cx:pt>
          <cx:pt idx="1348">Sales</cx:pt>
          <cx:pt idx="1349">Sales</cx:pt>
          <cx:pt idx="1350">Sales</cx:pt>
          <cx:pt idx="1351">Sales</cx:pt>
          <cx:pt idx="1352">Sales</cx:pt>
          <cx:pt idx="1353">Sales</cx:pt>
          <cx:pt idx="1354">Sales</cx:pt>
          <cx:pt idx="1355">Sales</cx:pt>
          <cx:pt idx="1356">Sales</cx:pt>
          <cx:pt idx="1357">Sales</cx:pt>
          <cx:pt idx="1358">Sales</cx:pt>
          <cx:pt idx="1359">Sales</cx:pt>
          <cx:pt idx="1360">Sales</cx:pt>
          <cx:pt idx="1361">Sales</cx:pt>
          <cx:pt idx="1362">Sales</cx:pt>
          <cx:pt idx="1363">Sales</cx:pt>
          <cx:pt idx="1364">Sales</cx:pt>
          <cx:pt idx="1365">Sales</cx:pt>
          <cx:pt idx="1366">Sales</cx:pt>
          <cx:pt idx="1367">Sales</cx:pt>
          <cx:pt idx="1368">Sales</cx:pt>
          <cx:pt idx="1369">Sales</cx:pt>
          <cx:pt idx="1370">Sales</cx:pt>
          <cx:pt idx="1371">Sales</cx:pt>
          <cx:pt idx="1372">Sales</cx:pt>
          <cx:pt idx="1373">Sales</cx:pt>
          <cx:pt idx="1374">Sales</cx:pt>
          <cx:pt idx="1375">Sales</cx:pt>
          <cx:pt idx="1376">Sales</cx:pt>
          <cx:pt idx="1377">Sales</cx:pt>
          <cx:pt idx="1378">Sales</cx:pt>
          <cx:pt idx="1379">Sales</cx:pt>
          <cx:pt idx="1380">Sales</cx:pt>
          <cx:pt idx="1381">Sales</cx:pt>
          <cx:pt idx="1382">Sales</cx:pt>
          <cx:pt idx="1383">Sales</cx:pt>
          <cx:pt idx="1384">Sales</cx:pt>
          <cx:pt idx="1385">Sales</cx:pt>
          <cx:pt idx="1386">Sales</cx:pt>
          <cx:pt idx="1387">Sales</cx:pt>
          <cx:pt idx="1388">Sales</cx:pt>
          <cx:pt idx="1389">Sales</cx:pt>
          <cx:pt idx="1390">Sales</cx:pt>
          <cx:pt idx="1391">Sales</cx:pt>
          <cx:pt idx="1392">Sales</cx:pt>
          <cx:pt idx="1393">Sales</cx:pt>
          <cx:pt idx="1394">Sales</cx:pt>
          <cx:pt idx="1395">Sales</cx:pt>
          <cx:pt idx="1396">Sales</cx:pt>
          <cx:pt idx="1397">Sales</cx:pt>
          <cx:pt idx="1398">Sales</cx:pt>
          <cx:pt idx="1399">Sales</cx:pt>
          <cx:pt idx="1400">Sales</cx:pt>
          <cx:pt idx="1401">Sales</cx:pt>
          <cx:pt idx="1402">Sales</cx:pt>
          <cx:pt idx="1403">Sales</cx:pt>
          <cx:pt idx="1404">Sales</cx:pt>
          <cx:pt idx="1405">Sales</cx:pt>
          <cx:pt idx="1406">Sales</cx:pt>
          <cx:pt idx="1407">Sales</cx:pt>
          <cx:pt idx="1408">Sales</cx:pt>
          <cx:pt idx="1409">Sales</cx:pt>
          <cx:pt idx="1410">Sales</cx:pt>
          <cx:pt idx="1411">Sales</cx:pt>
          <cx:pt idx="1412">Sales</cx:pt>
          <cx:pt idx="1413">Sales</cx:pt>
          <cx:pt idx="1414">Sales</cx:pt>
          <cx:pt idx="1415">Sales</cx:pt>
          <cx:pt idx="1416">Sales</cx:pt>
          <cx:pt idx="1417">Sales</cx:pt>
          <cx:pt idx="1418">Sales</cx:pt>
          <cx:pt idx="1419">Sales</cx:pt>
          <cx:pt idx="1420">Sales</cx:pt>
          <cx:pt idx="1421">Sales</cx:pt>
          <cx:pt idx="1422">Sales</cx:pt>
          <cx:pt idx="1423">Sales</cx:pt>
          <cx:pt idx="1424">Sales</cx:pt>
          <cx:pt idx="1425">Sales</cx:pt>
          <cx:pt idx="1426">Sales</cx:pt>
          <cx:pt idx="1427">Sales</cx:pt>
          <cx:pt idx="1428">Sales</cx:pt>
          <cx:pt idx="1429">Sales</cx:pt>
          <cx:pt idx="1430">Sales</cx:pt>
          <cx:pt idx="1431">Sales</cx:pt>
          <cx:pt idx="1432">Sales</cx:pt>
          <cx:pt idx="1433">Sales</cx:pt>
          <cx:pt idx="1434">Sales</cx:pt>
          <cx:pt idx="1435">Sales</cx:pt>
          <cx:pt idx="1436">Sales</cx:pt>
          <cx:pt idx="1437">Sales</cx:pt>
          <cx:pt idx="1438">Sales</cx:pt>
          <cx:pt idx="1439">Sales</cx:pt>
          <cx:pt idx="1440">Sales</cx:pt>
          <cx:pt idx="1441">Sales</cx:pt>
          <cx:pt idx="1442">Sales</cx:pt>
          <cx:pt idx="1443">Sales</cx:pt>
          <cx:pt idx="1444">Sales</cx:pt>
          <cx:pt idx="1445">Sales</cx:pt>
          <cx:pt idx="1446">Sales</cx:pt>
          <cx:pt idx="1447">Sales</cx:pt>
          <cx:pt idx="1448">Sales</cx:pt>
          <cx:pt idx="1449">Sales</cx:pt>
          <cx:pt idx="1450">Sales</cx:pt>
          <cx:pt idx="1451">Sales</cx:pt>
          <cx:pt idx="1452">Sales</cx:pt>
          <cx:pt idx="1453">Sales</cx:pt>
          <cx:pt idx="1454">Sales</cx:pt>
          <cx:pt idx="1455">Sales</cx:pt>
          <cx:pt idx="1456">Sales</cx:pt>
          <cx:pt idx="1457">Sales</cx:pt>
          <cx:pt idx="1458">Sales</cx:pt>
          <cx:pt idx="1459">Sales</cx:pt>
          <cx:pt idx="1460">Sales</cx:pt>
          <cx:pt idx="1461">Sales</cx:pt>
          <cx:pt idx="1462">Sales</cx:pt>
          <cx:pt idx="1463">Sales</cx:pt>
          <cx:pt idx="1464">Sales</cx:pt>
          <cx:pt idx="1465">Sales</cx:pt>
          <cx:pt idx="1466">Sales</cx:pt>
          <cx:pt idx="1467">Sales</cx:pt>
          <cx:pt idx="1468">Sales</cx:pt>
          <cx:pt idx="1469">Sales</cx:pt>
          <cx:pt idx="1470">Sales</cx:pt>
          <cx:pt idx="1471">Sales</cx:pt>
          <cx:pt idx="1472">Sales</cx:pt>
          <cx:pt idx="1473">Sales</cx:pt>
          <cx:pt idx="1474">Sales</cx:pt>
          <cx:pt idx="1475">Sales</cx:pt>
          <cx:pt idx="1476">Sales</cx:pt>
          <cx:pt idx="1477">Sales</cx:pt>
          <cx:pt idx="1478">Sales</cx:pt>
          <cx:pt idx="1479">Sales</cx:pt>
          <cx:pt idx="1480">Sales</cx:pt>
          <cx:pt idx="1481">Sales</cx:pt>
          <cx:pt idx="1482">Sales</cx:pt>
          <cx:pt idx="1483">Sales</cx:pt>
          <cx:pt idx="1484">Sales</cx:pt>
          <cx:pt idx="1485">Sales</cx:pt>
          <cx:pt idx="1486">Sales</cx:pt>
          <cx:pt idx="1487">Sales</cx:pt>
          <cx:pt idx="1488">Sales</cx:pt>
          <cx:pt idx="1489">Sales</cx:pt>
          <cx:pt idx="1490">Sales</cx:pt>
          <cx:pt idx="1491">Sales</cx:pt>
          <cx:pt idx="1492">Sales</cx:pt>
          <cx:pt idx="1493">Sales</cx:pt>
          <cx:pt idx="1494">Sales</cx:pt>
          <cx:pt idx="1495">Sales</cx:pt>
          <cx:pt idx="1496">Sales</cx:pt>
          <cx:pt idx="1497">Sales</cx:pt>
          <cx:pt idx="1498">Sales</cx:pt>
          <cx:pt idx="1499">Sales</cx:pt>
          <cx:pt idx="1500">Sales</cx:pt>
          <cx:pt idx="1501">Sales</cx:pt>
          <cx:pt idx="1502">Sales</cx:pt>
          <cx:pt idx="1503">Sales</cx:pt>
          <cx:pt idx="1504">Sales</cx:pt>
          <cx:pt idx="1505">Sales</cx:pt>
          <cx:pt idx="1506">Sales</cx:pt>
          <cx:pt idx="1507">Sales</cx:pt>
          <cx:pt idx="1508">Sales</cx:pt>
          <cx:pt idx="1509">Sales</cx:pt>
          <cx:pt idx="1510">Sales</cx:pt>
          <cx:pt idx="1511">Sales</cx:pt>
          <cx:pt idx="1512">Sales</cx:pt>
          <cx:pt idx="1513">Sales</cx:pt>
          <cx:pt idx="1514">Sales</cx:pt>
          <cx:pt idx="1515">Sales</cx:pt>
          <cx:pt idx="1516">Sales</cx:pt>
          <cx:pt idx="1517">Sales</cx:pt>
          <cx:pt idx="1518">Sales</cx:pt>
          <cx:pt idx="1519">Sales</cx:pt>
          <cx:pt idx="1520">Sales</cx:pt>
          <cx:pt idx="1521">Sales</cx:pt>
          <cx:pt idx="1522">Sales</cx:pt>
          <cx:pt idx="1523">Sales</cx:pt>
          <cx:pt idx="1524">Sales</cx:pt>
          <cx:pt idx="1525">Sales</cx:pt>
          <cx:pt idx="1526">Sales</cx:pt>
          <cx:pt idx="1527">Sales</cx:pt>
          <cx:pt idx="1528">Sales</cx:pt>
          <cx:pt idx="1529">Sales</cx:pt>
          <cx:pt idx="1530">Sales</cx:pt>
          <cx:pt idx="1531">Sales</cx:pt>
          <cx:pt idx="1532">Sales</cx:pt>
          <cx:pt idx="1533">Sales</cx:pt>
          <cx:pt idx="1534">Sales</cx:pt>
          <cx:pt idx="1535">Sales</cx:pt>
          <cx:pt idx="1536">Sales</cx:pt>
          <cx:pt idx="1537">Sales</cx:pt>
          <cx:pt idx="1538">Sales</cx:pt>
          <cx:pt idx="1539">Sales</cx:pt>
          <cx:pt idx="1540">Sales</cx:pt>
          <cx:pt idx="1541">Sales</cx:pt>
          <cx:pt idx="1542">Sales</cx:pt>
          <cx:pt idx="1543">Sales</cx:pt>
          <cx:pt idx="1544">Sales</cx:pt>
          <cx:pt idx="1545">Sales</cx:pt>
          <cx:pt idx="1546">Sales</cx:pt>
          <cx:pt idx="1547">Sales</cx:pt>
          <cx:pt idx="1548">Sales</cx:pt>
          <cx:pt idx="1549">Sales</cx:pt>
          <cx:pt idx="1550">Sales</cx:pt>
          <cx:pt idx="1551">Sales</cx:pt>
          <cx:pt idx="1552">Sales</cx:pt>
          <cx:pt idx="1553">Sales</cx:pt>
          <cx:pt idx="1554">Sales</cx:pt>
          <cx:pt idx="1555">Sales</cx:pt>
          <cx:pt idx="1556">Sales</cx:pt>
          <cx:pt idx="1557">Sales</cx:pt>
          <cx:pt idx="1558">Sales</cx:pt>
          <cx:pt idx="1559">Sales</cx:pt>
          <cx:pt idx="1560">Sales</cx:pt>
          <cx:pt idx="1561">Sales</cx:pt>
          <cx:pt idx="1562">Sales</cx:pt>
          <cx:pt idx="1563">Sales</cx:pt>
          <cx:pt idx="1564">Sales</cx:pt>
          <cx:pt idx="1565">Sales</cx:pt>
          <cx:pt idx="1566">Sales</cx:pt>
          <cx:pt idx="1567">Sales</cx:pt>
          <cx:pt idx="1568">Sales</cx:pt>
          <cx:pt idx="1569">Sales</cx:pt>
          <cx:pt idx="1570">Sales</cx:pt>
          <cx:pt idx="1571">Sales</cx:pt>
          <cx:pt idx="1572">Sales</cx:pt>
          <cx:pt idx="1573">Sales</cx:pt>
          <cx:pt idx="1574">Sales</cx:pt>
          <cx:pt idx="1575">Sales</cx:pt>
          <cx:pt idx="1576">Sales</cx:pt>
          <cx:pt idx="1577">Sales</cx:pt>
          <cx:pt idx="1578">Sales</cx:pt>
          <cx:pt idx="1579">Sales</cx:pt>
          <cx:pt idx="1580">Sales</cx:pt>
          <cx:pt idx="1581">Sales</cx:pt>
          <cx:pt idx="1582">Sales</cx:pt>
          <cx:pt idx="1583">Sales</cx:pt>
          <cx:pt idx="1584">Sales</cx:pt>
          <cx:pt idx="1585">Sales</cx:pt>
          <cx:pt idx="1586">Sales</cx:pt>
          <cx:pt idx="1587">Sales</cx:pt>
          <cx:pt idx="1588">Sales</cx:pt>
          <cx:pt idx="1589">Sales</cx:pt>
          <cx:pt idx="1590">Sales</cx:pt>
          <cx:pt idx="1591">Sales</cx:pt>
          <cx:pt idx="1592">Sales</cx:pt>
          <cx:pt idx="1593">IT/IS</cx:pt>
          <cx:pt idx="1594">IT/IS</cx:pt>
          <cx:pt idx="1595">IT/IS</cx:pt>
          <cx:pt idx="1596">IT/IS</cx:pt>
          <cx:pt idx="1597">IT/IS</cx:pt>
          <cx:pt idx="1598">IT/IS</cx:pt>
          <cx:pt idx="1599">IT/IS</cx:pt>
          <cx:pt idx="1600">IT/IS</cx:pt>
          <cx:pt idx="1601">IT/IS</cx:pt>
          <cx:pt idx="1602">IT/IS</cx:pt>
          <cx:pt idx="1603">IT/IS</cx:pt>
          <cx:pt idx="1604">IT/IS</cx:pt>
          <cx:pt idx="1605">IT/IS</cx:pt>
          <cx:pt idx="1606">IT/IS</cx:pt>
          <cx:pt idx="1607">IT/IS</cx:pt>
          <cx:pt idx="1608">IT/IS</cx:pt>
          <cx:pt idx="1609">IT/IS</cx:pt>
          <cx:pt idx="1610">IT/IS</cx:pt>
          <cx:pt idx="1611">IT/IS</cx:pt>
          <cx:pt idx="1612">IT/IS</cx:pt>
          <cx:pt idx="1613">IT/IS</cx:pt>
          <cx:pt idx="1614">IT/IS</cx:pt>
          <cx:pt idx="1615">IT/IS</cx:pt>
          <cx:pt idx="1616">IT/IS</cx:pt>
          <cx:pt idx="1617">IT/IS</cx:pt>
          <cx:pt idx="1618">Sales</cx:pt>
          <cx:pt idx="1619">Sales</cx:pt>
          <cx:pt idx="1620">Sales</cx:pt>
          <cx:pt idx="1621">Sales</cx:pt>
          <cx:pt idx="1622">Production</cx:pt>
          <cx:pt idx="1623">IT/IS</cx:pt>
          <cx:pt idx="1624">IT/IS</cx:pt>
          <cx:pt idx="1625">IT/IS</cx:pt>
          <cx:pt idx="1626">IT/IS</cx:pt>
          <cx:pt idx="1627">IT/IS</cx:pt>
          <cx:pt idx="1628">IT/IS</cx:pt>
          <cx:pt idx="1629">IT/IS</cx:pt>
          <cx:pt idx="1630">IT/IS</cx:pt>
          <cx:pt idx="1631">IT/IS</cx:pt>
          <cx:pt idx="1632">Sales</cx:pt>
          <cx:pt idx="1633">Production</cx:pt>
          <cx:pt idx="1634">Sales</cx:pt>
          <cx:pt idx="1635">Sales</cx:pt>
          <cx:pt idx="1636">Sales</cx:pt>
          <cx:pt idx="1637">Sales</cx:pt>
          <cx:pt idx="1638">Sales</cx:pt>
          <cx:pt idx="1639">Software Engineering</cx:pt>
          <cx:pt idx="1640">Software Engineering</cx:pt>
          <cx:pt idx="1641">Software Engineering</cx:pt>
          <cx:pt idx="1642">Software Engineering</cx:pt>
          <cx:pt idx="1643">Software Engineering</cx:pt>
          <cx:pt idx="1644">Software Engineering</cx:pt>
          <cx:pt idx="1645">Software Engineering</cx:pt>
          <cx:pt idx="1646">Software Engineering</cx:pt>
          <cx:pt idx="1647">Software Engineering</cx:pt>
          <cx:pt idx="1648">Software Engineering</cx:pt>
          <cx:pt idx="1649">Software Engineering</cx:pt>
          <cx:pt idx="1650">Software Engineering</cx:pt>
          <cx:pt idx="1651">Software Engineering</cx:pt>
          <cx:pt idx="1652">Software Engineering</cx:pt>
          <cx:pt idx="1653">Software Engineering</cx:pt>
          <cx:pt idx="1654">Software Engineering</cx:pt>
          <cx:pt idx="1655">Software Engineering</cx:pt>
          <cx:pt idx="1656">Software Engineering</cx:pt>
          <cx:pt idx="1657">Software Engineering</cx:pt>
          <cx:pt idx="1658">Software Engineering</cx:pt>
          <cx:pt idx="1659">Software Engineering</cx:pt>
          <cx:pt idx="1660">Admin Offices</cx:pt>
          <cx:pt idx="1661">IT/IS</cx:pt>
          <cx:pt idx="1662">IT/IS</cx:pt>
          <cx:pt idx="1663">IT/IS</cx:pt>
          <cx:pt idx="1664">IT/IS</cx:pt>
          <cx:pt idx="1665">IT/IS</cx:pt>
          <cx:pt idx="1666">IT/IS</cx:pt>
          <cx:pt idx="1667">IT/IS</cx:pt>
          <cx:pt idx="1668">IT/IS</cx:pt>
          <cx:pt idx="1669">IT/IS</cx:pt>
          <cx:pt idx="1670">IT/IS</cx:pt>
          <cx:pt idx="1671">IT/IS</cx:pt>
          <cx:pt idx="1672">IT/IS</cx:pt>
          <cx:pt idx="1673">IT/IS</cx:pt>
          <cx:pt idx="1674">IT/IS</cx:pt>
          <cx:pt idx="1675">IT/IS</cx:pt>
          <cx:pt idx="1676">IT/IS</cx:pt>
          <cx:pt idx="1677">Software Engineering</cx:pt>
          <cx:pt idx="1678">IT/IS</cx:pt>
          <cx:pt idx="1679">IT/IS</cx:pt>
          <cx:pt idx="1680">IT/IS</cx:pt>
          <cx:pt idx="1681">IT/IS</cx:pt>
          <cx:pt idx="1682">IT/IS</cx:pt>
          <cx:pt idx="1683">IT/IS</cx:pt>
          <cx:pt idx="1684">IT/IS</cx:pt>
          <cx:pt idx="1685">IT/IS</cx:pt>
          <cx:pt idx="1686">IT/IS</cx:pt>
          <cx:pt idx="1687">IT/IS</cx:pt>
          <cx:pt idx="1688">IT/IS</cx:pt>
          <cx:pt idx="1689">IT/IS</cx:pt>
          <cx:pt idx="1690">IT/IS</cx:pt>
          <cx:pt idx="1691">IT/IS</cx:pt>
          <cx:pt idx="1692">IT/IS</cx:pt>
          <cx:pt idx="1693">IT/IS</cx:pt>
          <cx:pt idx="1694">Sales</cx:pt>
          <cx:pt idx="1695">IT/IS</cx:pt>
          <cx:pt idx="1696">IT/IS</cx:pt>
          <cx:pt idx="1697">IT/IS</cx:pt>
          <cx:pt idx="1698">IT/IS</cx:pt>
          <cx:pt idx="1699">Sales</cx:pt>
          <cx:pt idx="1700">Sales</cx:pt>
          <cx:pt idx="1701">Production</cx:pt>
          <cx:pt idx="1702">Admin Offices</cx:pt>
          <cx:pt idx="1703">Production</cx:pt>
          <cx:pt idx="1704">Production</cx:pt>
          <cx:pt idx="1705">Production</cx:pt>
          <cx:pt idx="1706">Production</cx:pt>
          <cx:pt idx="1707">Production</cx:pt>
          <cx:pt idx="1708">Production</cx:pt>
          <cx:pt idx="1709">Production</cx:pt>
          <cx:pt idx="1710">Production</cx:pt>
          <cx:pt idx="1711">Production</cx:pt>
          <cx:pt idx="1712">Production</cx:pt>
          <cx:pt idx="1713">Production</cx:pt>
          <cx:pt idx="1714">Production</cx:pt>
          <cx:pt idx="1715">Production</cx:pt>
          <cx:pt idx="1716">Production</cx:pt>
          <cx:pt idx="1717">Production</cx:pt>
          <cx:pt idx="1718">Production</cx:pt>
          <cx:pt idx="1719">Production</cx:pt>
          <cx:pt idx="1720">Production</cx:pt>
          <cx:pt idx="1721">Production</cx:pt>
          <cx:pt idx="1722">Production</cx:pt>
          <cx:pt idx="1723">Production</cx:pt>
          <cx:pt idx="1724">Production</cx:pt>
          <cx:pt idx="1725">Production</cx:pt>
          <cx:pt idx="1726">Production</cx:pt>
          <cx:pt idx="1727">Production</cx:pt>
          <cx:pt idx="1728">Production</cx:pt>
          <cx:pt idx="1729">Production</cx:pt>
          <cx:pt idx="1730">Production</cx:pt>
          <cx:pt idx="1731">Production</cx:pt>
          <cx:pt idx="1732">Production</cx:pt>
          <cx:pt idx="1733">IT/IS</cx:pt>
          <cx:pt idx="1734">IT/IS</cx:pt>
          <cx:pt idx="1735">Software Engineering</cx:pt>
          <cx:pt idx="1736">Sales</cx:pt>
          <cx:pt idx="1737">Sales</cx:pt>
          <cx:pt idx="1738">Production</cx:pt>
          <cx:pt idx="1739">Production</cx:pt>
          <cx:pt idx="1740">Production</cx:pt>
          <cx:pt idx="1741">Production</cx:pt>
          <cx:pt idx="1742">Production</cx:pt>
          <cx:pt idx="1743">Production</cx:pt>
          <cx:pt idx="1744">Production</cx:pt>
          <cx:pt idx="1745">Production</cx:pt>
          <cx:pt idx="1746">Production</cx:pt>
          <cx:pt idx="1747">Production</cx:pt>
          <cx:pt idx="1748">Production</cx:pt>
          <cx:pt idx="1749">Production</cx:pt>
          <cx:pt idx="1750">Production</cx:pt>
          <cx:pt idx="1751">Production</cx:pt>
          <cx:pt idx="1752">Production</cx:pt>
          <cx:pt idx="1753">Production</cx:pt>
          <cx:pt idx="1754">Production</cx:pt>
          <cx:pt idx="1755">Production</cx:pt>
          <cx:pt idx="1756">Production</cx:pt>
          <cx:pt idx="1757">Production</cx:pt>
          <cx:pt idx="1758">Production</cx:pt>
          <cx:pt idx="1759">Production</cx:pt>
          <cx:pt idx="1760">Production</cx:pt>
          <cx:pt idx="1761">Production</cx:pt>
          <cx:pt idx="1762">Production</cx:pt>
          <cx:pt idx="1763">Production</cx:pt>
          <cx:pt idx="1764">Production</cx:pt>
          <cx:pt idx="1765">Production</cx:pt>
          <cx:pt idx="1766">Production</cx:pt>
          <cx:pt idx="1767">Production</cx:pt>
          <cx:pt idx="1768">Production</cx:pt>
          <cx:pt idx="1769">Production</cx:pt>
          <cx:pt idx="1770">Production</cx:pt>
          <cx:pt idx="1771">Production</cx:pt>
          <cx:pt idx="1772">Production</cx:pt>
          <cx:pt idx="1773">Production</cx:pt>
          <cx:pt idx="1774">Production</cx:pt>
          <cx:pt idx="1775">Production</cx:pt>
          <cx:pt idx="1776">Production</cx:pt>
          <cx:pt idx="1777">Production</cx:pt>
          <cx:pt idx="1778">Production</cx:pt>
          <cx:pt idx="1779">Production</cx:pt>
          <cx:pt idx="1780">Production</cx:pt>
          <cx:pt idx="1781">Production</cx:pt>
          <cx:pt idx="1782">Production</cx:pt>
          <cx:pt idx="1783">Production</cx:pt>
          <cx:pt idx="1784">Production</cx:pt>
          <cx:pt idx="1785">Production</cx:pt>
          <cx:pt idx="1786">Production</cx:pt>
          <cx:pt idx="1787">Production</cx:pt>
          <cx:pt idx="1788">Production</cx:pt>
          <cx:pt idx="1789">Production</cx:pt>
          <cx:pt idx="1790">Production</cx:pt>
          <cx:pt idx="1791">Production</cx:pt>
          <cx:pt idx="1792">Production</cx:pt>
          <cx:pt idx="1793">Production</cx:pt>
          <cx:pt idx="1794">Production</cx:pt>
          <cx:pt idx="1795">Production</cx:pt>
          <cx:pt idx="1796">Production</cx:pt>
          <cx:pt idx="1797">Production</cx:pt>
          <cx:pt idx="1798">Production</cx:pt>
          <cx:pt idx="1799">Production</cx:pt>
          <cx:pt idx="1800">Production</cx:pt>
          <cx:pt idx="1801">Production</cx:pt>
          <cx:pt idx="1802">Production</cx:pt>
          <cx:pt idx="1803">Production</cx:pt>
          <cx:pt idx="1804">Production</cx:pt>
          <cx:pt idx="1805">Production</cx:pt>
          <cx:pt idx="1806">Production</cx:pt>
          <cx:pt idx="1807">Production</cx:pt>
          <cx:pt idx="1808">Production</cx:pt>
          <cx:pt idx="1809">Production</cx:pt>
          <cx:pt idx="1810">Production</cx:pt>
          <cx:pt idx="1811">Production</cx:pt>
          <cx:pt idx="1812">Production</cx:pt>
          <cx:pt idx="1813">Production</cx:pt>
          <cx:pt idx="1814">Production</cx:pt>
          <cx:pt idx="1815">Production</cx:pt>
          <cx:pt idx="1816">Production</cx:pt>
          <cx:pt idx="1817">Production</cx:pt>
          <cx:pt idx="1818">Production</cx:pt>
          <cx:pt idx="1819">Production</cx:pt>
          <cx:pt idx="1820">Production</cx:pt>
          <cx:pt idx="1821">Production</cx:pt>
          <cx:pt idx="1822">Production</cx:pt>
          <cx:pt idx="1823">Production</cx:pt>
          <cx:pt idx="1824">Production</cx:pt>
          <cx:pt idx="1825">Production</cx:pt>
          <cx:pt idx="1826">Production</cx:pt>
          <cx:pt idx="1827">Production</cx:pt>
          <cx:pt idx="1828">Production</cx:pt>
          <cx:pt idx="1829">Production</cx:pt>
          <cx:pt idx="1830">Production</cx:pt>
          <cx:pt idx="1831">Production</cx:pt>
          <cx:pt idx="1832">Production</cx:pt>
          <cx:pt idx="1833">Production</cx:pt>
          <cx:pt idx="1834">Production</cx:pt>
          <cx:pt idx="1835">Production</cx:pt>
          <cx:pt idx="1836">Production</cx:pt>
          <cx:pt idx="1837">Production</cx:pt>
          <cx:pt idx="1838">Production</cx:pt>
          <cx:pt idx="1839">Production</cx:pt>
          <cx:pt idx="1840">Production</cx:pt>
          <cx:pt idx="1841">Production</cx:pt>
          <cx:pt idx="1842">Production</cx:pt>
          <cx:pt idx="1843">Production</cx:pt>
          <cx:pt idx="1844">Production</cx:pt>
          <cx:pt idx="1845">Production</cx:pt>
          <cx:pt idx="1846">Production</cx:pt>
          <cx:pt idx="1847">Production</cx:pt>
          <cx:pt idx="1848">Production</cx:pt>
          <cx:pt idx="1849">Production</cx:pt>
          <cx:pt idx="1850">Production</cx:pt>
          <cx:pt idx="1851">Production</cx:pt>
          <cx:pt idx="1852">Production</cx:pt>
          <cx:pt idx="1853">Production</cx:pt>
          <cx:pt idx="1854">Production</cx:pt>
          <cx:pt idx="1855">Production</cx:pt>
          <cx:pt idx="1856">Production</cx:pt>
          <cx:pt idx="1857">Production</cx:pt>
          <cx:pt idx="1858">Production</cx:pt>
          <cx:pt idx="1859">Production</cx:pt>
          <cx:pt idx="1860">Production</cx:pt>
          <cx:pt idx="1861">Production</cx:pt>
          <cx:pt idx="1862">Production</cx:pt>
          <cx:pt idx="1863">Production</cx:pt>
          <cx:pt idx="1864">Production</cx:pt>
          <cx:pt idx="1865">Production</cx:pt>
          <cx:pt idx="1866">Production</cx:pt>
          <cx:pt idx="1867">Production</cx:pt>
          <cx:pt idx="1868">Production</cx:pt>
          <cx:pt idx="1869">Production</cx:pt>
          <cx:pt idx="1870">Production</cx:pt>
          <cx:pt idx="1871">Production</cx:pt>
          <cx:pt idx="1872">Production</cx:pt>
          <cx:pt idx="1873">Production</cx:pt>
          <cx:pt idx="1874">Production</cx:pt>
          <cx:pt idx="1875">Production</cx:pt>
          <cx:pt idx="1876">Production</cx:pt>
          <cx:pt idx="1877">Production</cx:pt>
          <cx:pt idx="1878">Production</cx:pt>
          <cx:pt idx="1879">Production</cx:pt>
          <cx:pt idx="1880">Production</cx:pt>
          <cx:pt idx="1881">Production</cx:pt>
          <cx:pt idx="1882">IT/IS</cx:pt>
          <cx:pt idx="1883">Sales</cx:pt>
          <cx:pt idx="1884">Sales</cx:pt>
          <cx:pt idx="1885">Production</cx:pt>
          <cx:pt idx="1886">Production</cx:pt>
          <cx:pt idx="1887">Production</cx:pt>
          <cx:pt idx="1888">Production</cx:pt>
          <cx:pt idx="1889">Production</cx:pt>
          <cx:pt idx="1890">Admin Offices</cx:pt>
          <cx:pt idx="1891">Admin Offices</cx:pt>
          <cx:pt idx="1892">IT/IS</cx:pt>
          <cx:pt idx="1893">Admin Offices</cx:pt>
          <cx:pt idx="1894">Admin Offices</cx:pt>
          <cx:pt idx="1895">Sales</cx:pt>
          <cx:pt idx="1896">Admin Offices</cx:pt>
          <cx:pt idx="1897">Admin Offices</cx:pt>
          <cx:pt idx="1898">Admin Offices</cx:pt>
          <cx:pt idx="1899">Admin Offices</cx:pt>
          <cx:pt idx="1900">Admin Offices</cx:pt>
          <cx:pt idx="1901">Admin Offices</cx:pt>
          <cx:pt idx="1902">IT/IS</cx:pt>
          <cx:pt idx="1903">Executive Office</cx:pt>
          <cx:pt idx="1904">Production</cx:pt>
          <cx:pt idx="1905">IT/IS</cx:pt>
          <cx:pt idx="1906">Production</cx:pt>
          <cx:pt idx="1907">Executive Office</cx:pt>
          <cx:pt idx="1908">IT/IS</cx:pt>
          <cx:pt idx="1909">IT/IS</cx:pt>
          <cx:pt idx="1910">Executive Office</cx:pt>
          <cx:pt idx="1911">Executive Office</cx:pt>
          <cx:pt idx="1912">IT/IS</cx:pt>
          <cx:pt idx="1913">IT/IS</cx:pt>
          <cx:pt idx="1914">Production</cx:pt>
          <cx:pt idx="1915">Executive Office</cx:pt>
          <cx:pt idx="1916">Production</cx:pt>
          <cx:pt idx="1917">IT/IS</cx:pt>
          <cx:pt idx="1918">IT/IS</cx:pt>
          <cx:pt idx="1919">IT/IS</cx:pt>
          <cx:pt idx="1920">Executive Office</cx:pt>
          <cx:pt idx="1921">IT/IS</cx:pt>
          <cx:pt idx="1922">IT/IS</cx:pt>
          <cx:pt idx="1923">IT/IS</cx:pt>
          <cx:pt idx="1924">IT/IS</cx:pt>
          <cx:pt idx="1925">Production</cx:pt>
          <cx:pt idx="1926">Production</cx:pt>
          <cx:pt idx="1927">IT/IS</cx:pt>
          <cx:pt idx="1928">IT/IS</cx:pt>
          <cx:pt idx="1929">IT/IS</cx:pt>
          <cx:pt idx="1930">IT/IS</cx:pt>
          <cx:pt idx="1931">IT/IS</cx:pt>
          <cx:pt idx="1932">IT/IS</cx:pt>
          <cx:pt idx="1933">Production</cx:pt>
          <cx:pt idx="1934">Production</cx:pt>
          <cx:pt idx="1935">Production</cx:pt>
          <cx:pt idx="1936">Production</cx:pt>
          <cx:pt idx="1937">Production</cx:pt>
          <cx:pt idx="1938">Production</cx:pt>
          <cx:pt idx="1939">Production</cx:pt>
          <cx:pt idx="1940">Production</cx:pt>
          <cx:pt idx="1941">Production</cx:pt>
          <cx:pt idx="1942">Production</cx:pt>
          <cx:pt idx="1943">Production</cx:pt>
          <cx:pt idx="1944">Production</cx:pt>
          <cx:pt idx="1945">Production</cx:pt>
          <cx:pt idx="1946">Production</cx:pt>
          <cx:pt idx="1947">Production</cx:pt>
          <cx:pt idx="1948">IT/IS</cx:pt>
          <cx:pt idx="1949">IT/IS</cx:pt>
          <cx:pt idx="1950">IT/IS</cx:pt>
          <cx:pt idx="1951">IT/IS</cx:pt>
          <cx:pt idx="1952">IT/IS</cx:pt>
          <cx:pt idx="1953">IT/IS</cx:pt>
          <cx:pt idx="1954">IT/IS</cx:pt>
          <cx:pt idx="1955">IT/IS</cx:pt>
          <cx:pt idx="1956">IT/IS</cx:pt>
          <cx:pt idx="1957">IT/IS</cx:pt>
          <cx:pt idx="1958">Production</cx:pt>
          <cx:pt idx="1959">Production</cx:pt>
          <cx:pt idx="1960">Production</cx:pt>
          <cx:pt idx="1961">Production</cx:pt>
          <cx:pt idx="1962">Production</cx:pt>
          <cx:pt idx="1963">IT/IS</cx:pt>
          <cx:pt idx="1964">IT/IS</cx:pt>
          <cx:pt idx="1965">IT/IS</cx:pt>
          <cx:pt idx="1966">IT/IS</cx:pt>
          <cx:pt idx="1967">IT/IS</cx:pt>
          <cx:pt idx="1968">IT/IS</cx:pt>
          <cx:pt idx="1969">IT/IS</cx:pt>
          <cx:pt idx="1970">IT/IS</cx:pt>
          <cx:pt idx="1971">IT/IS</cx:pt>
          <cx:pt idx="1972">IT/IS</cx:pt>
          <cx:pt idx="1973">IT/IS</cx:pt>
          <cx:pt idx="1974">IT/IS</cx:pt>
          <cx:pt idx="1975">IT/IS</cx:pt>
          <cx:pt idx="1976">IT/IS</cx:pt>
          <cx:pt idx="1977">IT/IS</cx:pt>
          <cx:pt idx="1978">Executive Office</cx:pt>
          <cx:pt idx="1979">IT/IS</cx:pt>
          <cx:pt idx="1980">IT/IS</cx:pt>
          <cx:pt idx="1981">IT/IS</cx:pt>
          <cx:pt idx="1982">IT/IS</cx:pt>
          <cx:pt idx="1983">IT/IS</cx:pt>
          <cx:pt idx="1984">IT/IS</cx:pt>
          <cx:pt idx="1985">IT/IS</cx:pt>
          <cx:pt idx="1986">Executive Office</cx:pt>
          <cx:pt idx="1987">IT/IS</cx:pt>
          <cx:pt idx="1988">IT/IS</cx:pt>
          <cx:pt idx="1989">IT/IS</cx:pt>
          <cx:pt idx="1990">Executive Office</cx:pt>
          <cx:pt idx="1991">IT/IS</cx:pt>
          <cx:pt idx="1992">IT/IS</cx:pt>
          <cx:pt idx="1993">Software Engineering</cx:pt>
          <cx:pt idx="1994">IT/IS</cx:pt>
          <cx:pt idx="1995">Software Engineering</cx:pt>
          <cx:pt idx="1996">IT/IS</cx:pt>
          <cx:pt idx="1997">IT/IS</cx:pt>
          <cx:pt idx="1998">IT/IS</cx:pt>
          <cx:pt idx="1999">IT/IS</cx:pt>
          <cx:pt idx="2000">Software Engineering</cx:pt>
          <cx:pt idx="2001">IT/IS</cx:pt>
          <cx:pt idx="2002">Software Engineering</cx:pt>
          <cx:pt idx="2003">Software Engineering</cx:pt>
          <cx:pt idx="2004">Software Engineering</cx:pt>
          <cx:pt idx="2005">Software Engineering</cx:pt>
          <cx:pt idx="2006">IT/IS</cx:pt>
          <cx:pt idx="2007">IT/IS</cx:pt>
          <cx:pt idx="2008">IT/IS</cx:pt>
          <cx:pt idx="2009">IT/IS</cx:pt>
          <cx:pt idx="2010">Sales</cx:pt>
          <cx:pt idx="2011">IT/IS</cx:pt>
          <cx:pt idx="2012">Software Engineering</cx:pt>
          <cx:pt idx="2013">Software Engineering</cx:pt>
          <cx:pt idx="2014">IT/IS</cx:pt>
          <cx:pt idx="2015">Sales</cx:pt>
          <cx:pt idx="2016">IT/IS</cx:pt>
          <cx:pt idx="2017">Software Engineering</cx:pt>
          <cx:pt idx="2018">IT/IS</cx:pt>
          <cx:pt idx="2019">IT/IS</cx:pt>
          <cx:pt idx="2020">Software Engineering</cx:pt>
          <cx:pt idx="2021">Software Engineering</cx:pt>
          <cx:pt idx="2022">IT/IS</cx:pt>
          <cx:pt idx="2023">IT/IS</cx:pt>
          <cx:pt idx="2024">IT/IS</cx:pt>
          <cx:pt idx="2025">Sales</cx:pt>
          <cx:pt idx="2026">Software Engineering</cx:pt>
          <cx:pt idx="2027">IT/IS</cx:pt>
          <cx:pt idx="2028">IT/IS</cx:pt>
          <cx:pt idx="2029">Sales</cx:pt>
          <cx:pt idx="2030">IT/IS</cx:pt>
          <cx:pt idx="2031">IT/IS</cx:pt>
          <cx:pt idx="2032">IT/IS</cx:pt>
          <cx:pt idx="2033">IT/IS</cx:pt>
          <cx:pt idx="2034">IT/IS</cx:pt>
          <cx:pt idx="2035">Sales</cx:pt>
          <cx:pt idx="2036">Admin Offices</cx:pt>
          <cx:pt idx="2037">Sales</cx:pt>
          <cx:pt idx="2038">Sales</cx:pt>
          <cx:pt idx="2039">Sales</cx:pt>
          <cx:pt idx="2040">Admin Offices</cx:pt>
          <cx:pt idx="2041">Sales</cx:pt>
          <cx:pt idx="2042">Sales</cx:pt>
          <cx:pt idx="2043">Sales</cx:pt>
          <cx:pt idx="2044">Sales</cx:pt>
          <cx:pt idx="2045">Sales</cx:pt>
          <cx:pt idx="2046">Sales</cx:pt>
          <cx:pt idx="2047">Sales</cx:pt>
          <cx:pt idx="2048">Sales</cx:pt>
          <cx:pt idx="2049">Production</cx:pt>
          <cx:pt idx="2050">Production</cx:pt>
          <cx:pt idx="2051">Production</cx:pt>
          <cx:pt idx="2052">Production</cx:pt>
          <cx:pt idx="2053">Production</cx:pt>
          <cx:pt idx="2054">Production</cx:pt>
          <cx:pt idx="2055">Production</cx:pt>
          <cx:pt idx="2056">Production</cx:pt>
          <cx:pt idx="2057">Production</cx:pt>
          <cx:pt idx="2058">Production</cx:pt>
          <cx:pt idx="2059">Production</cx:pt>
          <cx:pt idx="2060">Production</cx:pt>
          <cx:pt idx="2061">Production</cx:pt>
          <cx:pt idx="2062">Production</cx:pt>
          <cx:pt idx="2063">Production</cx:pt>
          <cx:pt idx="2064">Production</cx:pt>
          <cx:pt idx="2065">Production</cx:pt>
          <cx:pt idx="2066">Production</cx:pt>
          <cx:pt idx="2067">Production</cx:pt>
          <cx:pt idx="2068">Production</cx:pt>
          <cx:pt idx="2069">Production</cx:pt>
          <cx:pt idx="2070">Production</cx:pt>
          <cx:pt idx="2071">Production</cx:pt>
          <cx:pt idx="2072">Production</cx:pt>
          <cx:pt idx="2073">Production</cx:pt>
          <cx:pt idx="2074">Production</cx:pt>
          <cx:pt idx="2075">Production</cx:pt>
          <cx:pt idx="2076">Production</cx:pt>
          <cx:pt idx="2077">Production</cx:pt>
          <cx:pt idx="2078">Production</cx:pt>
          <cx:pt idx="2079">Production</cx:pt>
          <cx:pt idx="2080">Production</cx:pt>
          <cx:pt idx="2081">Production</cx:pt>
          <cx:pt idx="2082">Production</cx:pt>
          <cx:pt idx="2083">Production</cx:pt>
          <cx:pt idx="2084">Production</cx:pt>
          <cx:pt idx="2085">Production</cx:pt>
          <cx:pt idx="2086">Production</cx:pt>
          <cx:pt idx="2087">Production</cx:pt>
          <cx:pt idx="2088">Production</cx:pt>
          <cx:pt idx="2089">Production</cx:pt>
          <cx:pt idx="2090">Production</cx:pt>
          <cx:pt idx="2091">Production</cx:pt>
          <cx:pt idx="2092">Production</cx:pt>
          <cx:pt idx="2093">Production</cx:pt>
          <cx:pt idx="2094">Production</cx:pt>
          <cx:pt idx="2095">Production</cx:pt>
          <cx:pt idx="2096">Production</cx:pt>
          <cx:pt idx="2097">Production</cx:pt>
          <cx:pt idx="2098">Production</cx:pt>
          <cx:pt idx="2099">Production</cx:pt>
          <cx:pt idx="2100">Production</cx:pt>
          <cx:pt idx="2101">Production</cx:pt>
          <cx:pt idx="2102">Production</cx:pt>
          <cx:pt idx="2103">Production</cx:pt>
          <cx:pt idx="2104">Production</cx:pt>
          <cx:pt idx="2105">Production</cx:pt>
          <cx:pt idx="2106">Production</cx:pt>
          <cx:pt idx="2107">Production</cx:pt>
          <cx:pt idx="2108">Production</cx:pt>
          <cx:pt idx="2109">Production</cx:pt>
          <cx:pt idx="2110">Production</cx:pt>
          <cx:pt idx="2111">Production</cx:pt>
          <cx:pt idx="2112">Production</cx:pt>
          <cx:pt idx="2113">Production</cx:pt>
          <cx:pt idx="2114">Production</cx:pt>
          <cx:pt idx="2115">Production</cx:pt>
          <cx:pt idx="2116">Production</cx:pt>
          <cx:pt idx="2117">Production</cx:pt>
          <cx:pt idx="2118">Production</cx:pt>
          <cx:pt idx="2119">Production</cx:pt>
          <cx:pt idx="2120">Production</cx:pt>
          <cx:pt idx="2121">Production</cx:pt>
          <cx:pt idx="2122">Production</cx:pt>
          <cx:pt idx="2123">Production</cx:pt>
          <cx:pt idx="2124">Production</cx:pt>
          <cx:pt idx="2125">Production</cx:pt>
          <cx:pt idx="2126">Production</cx:pt>
          <cx:pt idx="2127">Production</cx:pt>
          <cx:pt idx="2128">Production</cx:pt>
          <cx:pt idx="2129">Production</cx:pt>
          <cx:pt idx="2130">Production</cx:pt>
          <cx:pt idx="2131">Production</cx:pt>
          <cx:pt idx="2132">Production</cx:pt>
          <cx:pt idx="2133">Production</cx:pt>
          <cx:pt idx="2134">Production</cx:pt>
          <cx:pt idx="2135">Production</cx:pt>
          <cx:pt idx="2136">Production</cx:pt>
          <cx:pt idx="2137">Production</cx:pt>
          <cx:pt idx="2138">Production</cx:pt>
          <cx:pt idx="2139">Production</cx:pt>
          <cx:pt idx="2140">Production</cx:pt>
          <cx:pt idx="2141">Production</cx:pt>
          <cx:pt idx="2142">Production</cx:pt>
          <cx:pt idx="2143">Production</cx:pt>
          <cx:pt idx="2144">Production</cx:pt>
          <cx:pt idx="2145">Production</cx:pt>
          <cx:pt idx="2146">Production</cx:pt>
          <cx:pt idx="2147">Production</cx:pt>
          <cx:pt idx="2148">Production</cx:pt>
          <cx:pt idx="2149">Production</cx:pt>
          <cx:pt idx="2150">Production</cx:pt>
          <cx:pt idx="2151">Production</cx:pt>
          <cx:pt idx="2152">Production</cx:pt>
          <cx:pt idx="2153">Production</cx:pt>
          <cx:pt idx="2154">Production</cx:pt>
          <cx:pt idx="2155">Production</cx:pt>
          <cx:pt idx="2156">Production</cx:pt>
          <cx:pt idx="2157">Software Engineering</cx:pt>
          <cx:pt idx="2158">Software Engineering</cx:pt>
          <cx:pt idx="2159">Software Engineering</cx:pt>
          <cx:pt idx="2160">Software Engineering</cx:pt>
          <cx:pt idx="2161">Software Engineering</cx:pt>
          <cx:pt idx="2162">Software Engineering</cx:pt>
          <cx:pt idx="2163">Software Engineering</cx:pt>
          <cx:pt idx="2164">Admin Offices</cx:pt>
          <cx:pt idx="2165">Admin Offices</cx:pt>
          <cx:pt idx="2166">Admin Offices</cx:pt>
          <cx:pt idx="2167">Software Engineering</cx:pt>
          <cx:pt idx="2168">Software Engineering</cx:pt>
          <cx:pt idx="2169">Admin Offices</cx:pt>
          <cx:pt idx="2170">Admin Offices</cx:pt>
          <cx:pt idx="2171">Admin Offices</cx:pt>
          <cx:pt idx="2172">Software Engineering</cx:pt>
          <cx:pt idx="2173">Admin Offices</cx:pt>
          <cx:pt idx="2174">Software Engineering</cx:pt>
          <cx:pt idx="2175">Admin Offices</cx:pt>
          <cx:pt idx="2176">Software Engineering</cx:pt>
          <cx:pt idx="2177">Software Engineering</cx:pt>
          <cx:pt idx="2178">Software Engineering</cx:pt>
          <cx:pt idx="2179">Software Engineering</cx:pt>
          <cx:pt idx="2180">Software Engineering</cx:pt>
          <cx:pt idx="2181">Software Engineering</cx:pt>
          <cx:pt idx="2182">Software Engineering</cx:pt>
          <cx:pt idx="2183">Software Engineering</cx:pt>
          <cx:pt idx="2184">Software Engineering</cx:pt>
          <cx:pt idx="2185">Software Engineering</cx:pt>
          <cx:pt idx="2186">Software Engineering</cx:pt>
          <cx:pt idx="2187">Software Engineering</cx:pt>
          <cx:pt idx="2188">Software Engineering</cx:pt>
          <cx:pt idx="2189">Software Engineering</cx:pt>
          <cx:pt idx="2190">Software Engineering</cx:pt>
          <cx:pt idx="2191">Software Engineering</cx:pt>
          <cx:pt idx="2192">Production</cx:pt>
          <cx:pt idx="2193">Production</cx:pt>
          <cx:pt idx="2194">Production</cx:pt>
          <cx:pt idx="2195">Production</cx:pt>
          <cx:pt idx="2196">Production</cx:pt>
          <cx:pt idx="2197">Production</cx:pt>
          <cx:pt idx="2198">Production</cx:pt>
          <cx:pt idx="2199">Production</cx:pt>
          <cx:pt idx="2200">Production</cx:pt>
          <cx:pt idx="2201">Production</cx:pt>
          <cx:pt idx="2202">Production</cx:pt>
          <cx:pt idx="2203">Production</cx:pt>
          <cx:pt idx="2204">Executive Office</cx:pt>
          <cx:pt idx="2205">Admin Offices</cx:pt>
          <cx:pt idx="2206">Admin Offices</cx:pt>
          <cx:pt idx="2207">Admin Offices</cx:pt>
          <cx:pt idx="2208">Admin Offices</cx:pt>
          <cx:pt idx="2209">Admin Offices</cx:pt>
          <cx:pt idx="2210">Admin Offices</cx:pt>
          <cx:pt idx="2211">IT/IS</cx:pt>
          <cx:pt idx="2212">Software Engineering</cx:pt>
          <cx:pt idx="2213">Admin Offices</cx:pt>
          <cx:pt idx="2214">IT/IS</cx:pt>
          <cx:pt idx="2215">Admin Offices</cx:pt>
          <cx:pt idx="2216">Admin Offices</cx:pt>
          <cx:pt idx="2217">IT/IS</cx:pt>
          <cx:pt idx="2218">Production</cx:pt>
          <cx:pt idx="2219">IT/IS</cx:pt>
          <cx:pt idx="2220">Admin Offices</cx:pt>
          <cx:pt idx="2221">Admin Offices</cx:pt>
          <cx:pt idx="2222">IT/IS</cx:pt>
          <cx:pt idx="2223">IT/IS</cx:pt>
          <cx:pt idx="2224">Admin Offices</cx:pt>
          <cx:pt idx="2225">Admin Offices</cx:pt>
          <cx:pt idx="2226">IT/IS</cx:pt>
          <cx:pt idx="2227">Admin Offices</cx:pt>
          <cx:pt idx="2228">Admin Offices</cx:pt>
          <cx:pt idx="2229">Admin Offices</cx:pt>
          <cx:pt idx="2230">Admin Offices</cx:pt>
          <cx:pt idx="2231">Production</cx:pt>
          <cx:pt idx="2232">IT/IS</cx:pt>
          <cx:pt idx="2233">IT/IS</cx:pt>
          <cx:pt idx="2234">IT/IS</cx:pt>
          <cx:pt idx="2235">IT/IS</cx:pt>
          <cx:pt idx="2236">IT/IS</cx:pt>
          <cx:pt idx="2237">Executive Office</cx:pt>
          <cx:pt idx="2238">IT/IS</cx:pt>
          <cx:pt idx="2239">Executive Office</cx:pt>
          <cx:pt idx="2240">IT/IS</cx:pt>
          <cx:pt idx="2241">IT/IS</cx:pt>
          <cx:pt idx="2242">IT/IS</cx:pt>
          <cx:pt idx="2243">IT/IS</cx:pt>
          <cx:pt idx="2244">IT/IS</cx:pt>
          <cx:pt idx="2245">Executive Office</cx:pt>
          <cx:pt idx="2246">Executive Office</cx:pt>
          <cx:pt idx="2247">IT/IS</cx:pt>
          <cx:pt idx="2248">Executive Office</cx:pt>
          <cx:pt idx="2249">IT/IS</cx:pt>
          <cx:pt idx="2250">IT/IS</cx:pt>
          <cx:pt idx="2251">IT/IS</cx:pt>
          <cx:pt idx="2252">IT/IS</cx:pt>
          <cx:pt idx="2253">Executive Office</cx:pt>
          <cx:pt idx="2254">IT/IS</cx:pt>
          <cx:pt idx="2255">IT/IS</cx:pt>
          <cx:pt idx="2256">IT/IS</cx:pt>
          <cx:pt idx="2257">Executive Office</cx:pt>
          <cx:pt idx="2258">IT/IS</cx:pt>
          <cx:pt idx="2259">IT/IS</cx:pt>
          <cx:pt idx="2260">IT/IS</cx:pt>
          <cx:pt idx="2261">IT/IS</cx:pt>
          <cx:pt idx="2262">Executive Office</cx:pt>
          <cx:pt idx="2263">IT/IS</cx:pt>
          <cx:pt idx="2264">IT/IS</cx:pt>
          <cx:pt idx="2265">IT/IS</cx:pt>
          <cx:pt idx="2266">IT/IS</cx:pt>
          <cx:pt idx="2267">Production</cx:pt>
          <cx:pt idx="2268">Executive Office</cx:pt>
          <cx:pt idx="2269">IT/IS</cx:pt>
          <cx:pt idx="2270">IT/IS</cx:pt>
          <cx:pt idx="2271">IT/IS</cx:pt>
          <cx:pt idx="2272">Production</cx:pt>
          <cx:pt idx="2273">IT/IS</cx:pt>
          <cx:pt idx="2274">IT/IS</cx:pt>
          <cx:pt idx="2275">IT/IS</cx:pt>
          <cx:pt idx="2276">IT/IS</cx:pt>
          <cx:pt idx="2277">IT/IS</cx:pt>
          <cx:pt idx="2278">IT/IS</cx:pt>
          <cx:pt idx="2279">IT/IS</cx:pt>
          <cx:pt idx="2280">Admin Offices</cx:pt>
          <cx:pt idx="2281">Admin Offices</cx:pt>
          <cx:pt idx="2282">Sales</cx:pt>
          <cx:pt idx="2283">IT/IS</cx:pt>
          <cx:pt idx="2284">IT/IS</cx:pt>
          <cx:pt idx="2285">IT/IS</cx:pt>
          <cx:pt idx="2286">Admin Offices</cx:pt>
          <cx:pt idx="2287">IT/IS</cx:pt>
          <cx:pt idx="2288">IT/IS</cx:pt>
          <cx:pt idx="2289">IT/IS</cx:pt>
          <cx:pt idx="2290">Sales</cx:pt>
          <cx:pt idx="2291">Sales</cx:pt>
          <cx:pt idx="2292">IT/IS</cx:pt>
          <cx:pt idx="2293">Admin Offices</cx:pt>
          <cx:pt idx="2294">Admin Offices</cx:pt>
          <cx:pt idx="2295">IT/IS</cx:pt>
          <cx:pt idx="2296">IT/IS</cx:pt>
          <cx:pt idx="2297">IT/IS</cx:pt>
          <cx:pt idx="2298">Admin Offices</cx:pt>
          <cx:pt idx="2299">Admin Offices</cx:pt>
          <cx:pt idx="2300">IT/IS</cx:pt>
          <cx:pt idx="2301">IT/IS</cx:pt>
          <cx:pt idx="2302">IT/IS</cx:pt>
          <cx:pt idx="2303">Admin Offices</cx:pt>
          <cx:pt idx="2304">IT/IS</cx:pt>
          <cx:pt idx="2305">IT/IS</cx:pt>
          <cx:pt idx="2306">IT/IS</cx:pt>
          <cx:pt idx="2307">IT/IS</cx:pt>
          <cx:pt idx="2308">Admin Offices</cx:pt>
          <cx:pt idx="2309">IT/IS</cx:pt>
          <cx:pt idx="2310">IT/IS</cx:pt>
          <cx:pt idx="2311">IT/IS</cx:pt>
          <cx:pt idx="2312">IT/IS</cx:pt>
          <cx:pt idx="2313">IT/IS</cx:pt>
          <cx:pt idx="2314">IT/IS</cx:pt>
          <cx:pt idx="2315">Sales</cx:pt>
          <cx:pt idx="2316">IT/IS</cx:pt>
          <cx:pt idx="2317">IT/IS</cx:pt>
          <cx:pt idx="2318">Production</cx:pt>
          <cx:pt idx="2319">Production</cx:pt>
          <cx:pt idx="2320">Production</cx:pt>
          <cx:pt idx="2321">Production</cx:pt>
          <cx:pt idx="2322">Production</cx:pt>
          <cx:pt idx="2323">Sales</cx:pt>
          <cx:pt idx="2324">Production</cx:pt>
          <cx:pt idx="2325">Production</cx:pt>
          <cx:pt idx="2326">Production</cx:pt>
          <cx:pt idx="2327">Production</cx:pt>
          <cx:pt idx="2328">Production</cx:pt>
          <cx:pt idx="2329">Production</cx:pt>
          <cx:pt idx="2330">Production</cx:pt>
          <cx:pt idx="2331">Production</cx:pt>
          <cx:pt idx="2332">Production</cx:pt>
          <cx:pt idx="2333">Production</cx:pt>
          <cx:pt idx="2334">Production</cx:pt>
          <cx:pt idx="2335">Production</cx:pt>
          <cx:pt idx="2336">Production</cx:pt>
          <cx:pt idx="2337">Production</cx:pt>
          <cx:pt idx="2338">Production</cx:pt>
          <cx:pt idx="2339">Production</cx:pt>
          <cx:pt idx="2340">Production</cx:pt>
          <cx:pt idx="2341">Production</cx:pt>
          <cx:pt idx="2342">Production</cx:pt>
          <cx:pt idx="2343">Production</cx:pt>
          <cx:pt idx="2344">Production</cx:pt>
          <cx:pt idx="2345">Production</cx:pt>
          <cx:pt idx="2346">Production</cx:pt>
          <cx:pt idx="2347">Production</cx:pt>
          <cx:pt idx="2348">Production</cx:pt>
          <cx:pt idx="2349">Production</cx:pt>
          <cx:pt idx="2350">Production</cx:pt>
          <cx:pt idx="2351">Production</cx:pt>
          <cx:pt idx="2352">Production</cx:pt>
          <cx:pt idx="2353">Production</cx:pt>
          <cx:pt idx="2354">Production</cx:pt>
          <cx:pt idx="2355">Production</cx:pt>
          <cx:pt idx="2356">Production</cx:pt>
          <cx:pt idx="2357">Production</cx:pt>
          <cx:pt idx="2358">Production</cx:pt>
          <cx:pt idx="2359">Production</cx:pt>
          <cx:pt idx="2360">Production</cx:pt>
          <cx:pt idx="2361">Production</cx:pt>
          <cx:pt idx="2362">Production</cx:pt>
          <cx:pt idx="2363">Production</cx:pt>
          <cx:pt idx="2364">Production</cx:pt>
          <cx:pt idx="2365">Production</cx:pt>
          <cx:pt idx="2366">Production</cx:pt>
          <cx:pt idx="2367">Production</cx:pt>
          <cx:pt idx="2368">Production</cx:pt>
          <cx:pt idx="2369">Production</cx:pt>
          <cx:pt idx="2370">Production</cx:pt>
          <cx:pt idx="2371">Production</cx:pt>
          <cx:pt idx="2372">Production</cx:pt>
          <cx:pt idx="2373">Production</cx:pt>
          <cx:pt idx="2374">Production</cx:pt>
          <cx:pt idx="2375">Production</cx:pt>
          <cx:pt idx="2376">Production</cx:pt>
          <cx:pt idx="2377">Production</cx:pt>
          <cx:pt idx="2378">Production</cx:pt>
          <cx:pt idx="2379">Production</cx:pt>
          <cx:pt idx="2380">Production</cx:pt>
          <cx:pt idx="2381">Production</cx:pt>
          <cx:pt idx="2382">Production</cx:pt>
          <cx:pt idx="2383">Production</cx:pt>
          <cx:pt idx="2384">Production</cx:pt>
          <cx:pt idx="2385">Production</cx:pt>
          <cx:pt idx="2386">Production</cx:pt>
          <cx:pt idx="2387">Production</cx:pt>
          <cx:pt idx="2388">Production</cx:pt>
          <cx:pt idx="2389">Production</cx:pt>
          <cx:pt idx="2390">Production</cx:pt>
          <cx:pt idx="2391">Production</cx:pt>
          <cx:pt idx="2392">Production</cx:pt>
          <cx:pt idx="2393">Production</cx:pt>
          <cx:pt idx="2394">Production</cx:pt>
          <cx:pt idx="2395">Production</cx:pt>
          <cx:pt idx="2396">Production</cx:pt>
          <cx:pt idx="2397">Production</cx:pt>
          <cx:pt idx="2398">Production</cx:pt>
          <cx:pt idx="2399">Production</cx:pt>
          <cx:pt idx="2400">Production</cx:pt>
          <cx:pt idx="2401">Production</cx:pt>
          <cx:pt idx="2402">Production</cx:pt>
          <cx:pt idx="2403">Production</cx:pt>
          <cx:pt idx="2404">Production</cx:pt>
          <cx:pt idx="2405">Production</cx:pt>
          <cx:pt idx="2406">Production</cx:pt>
          <cx:pt idx="2407">Production</cx:pt>
          <cx:pt idx="2408">Production</cx:pt>
          <cx:pt idx="2409">Production</cx:pt>
          <cx:pt idx="2410">Production</cx:pt>
          <cx:pt idx="2411">Production</cx:pt>
          <cx:pt idx="2412">Production</cx:pt>
          <cx:pt idx="2413">Production</cx:pt>
          <cx:pt idx="2414">Production</cx:pt>
          <cx:pt idx="2415">Production</cx:pt>
          <cx:pt idx="2416">Production</cx:pt>
          <cx:pt idx="2417">Production</cx:pt>
          <cx:pt idx="2418">Production</cx:pt>
          <cx:pt idx="2419">Production</cx:pt>
          <cx:pt idx="2420">Production</cx:pt>
          <cx:pt idx="2421">Production</cx:pt>
          <cx:pt idx="2422">Production</cx:pt>
          <cx:pt idx="2423">Production</cx:pt>
          <cx:pt idx="2424">Production</cx:pt>
          <cx:pt idx="2425">Production</cx:pt>
          <cx:pt idx="2426">Production</cx:pt>
          <cx:pt idx="2427">Production</cx:pt>
          <cx:pt idx="2428">Production</cx:pt>
          <cx:pt idx="2429">Production</cx:pt>
          <cx:pt idx="2430">Production</cx:pt>
          <cx:pt idx="2431">Production</cx:pt>
          <cx:pt idx="2432">Production</cx:pt>
          <cx:pt idx="2433">Production</cx:pt>
          <cx:pt idx="2434">Production</cx:pt>
          <cx:pt idx="2435">Production</cx:pt>
          <cx:pt idx="2436">Production</cx:pt>
          <cx:pt idx="2437">Production</cx:pt>
          <cx:pt idx="2438">Production</cx:pt>
          <cx:pt idx="2439">Production</cx:pt>
          <cx:pt idx="2440">Production</cx:pt>
          <cx:pt idx="2441">Production</cx:pt>
          <cx:pt idx="2442">Production</cx:pt>
          <cx:pt idx="2443">Production</cx:pt>
          <cx:pt idx="2444">Production</cx:pt>
          <cx:pt idx="2445">Production</cx:pt>
          <cx:pt idx="2446">Production</cx:pt>
          <cx:pt idx="2447">Production</cx:pt>
          <cx:pt idx="2448">Production</cx:pt>
          <cx:pt idx="2449">Production</cx:pt>
          <cx:pt idx="2450">Production</cx:pt>
          <cx:pt idx="2451">Production</cx:pt>
          <cx:pt idx="2452">Production</cx:pt>
          <cx:pt idx="2453">Production</cx:pt>
          <cx:pt idx="2454">Production</cx:pt>
          <cx:pt idx="2455">Production</cx:pt>
          <cx:pt idx="2456">Production</cx:pt>
          <cx:pt idx="2457">Production</cx:pt>
          <cx:pt idx="2458">Production</cx:pt>
          <cx:pt idx="2459">Production</cx:pt>
          <cx:pt idx="2460">Production</cx:pt>
          <cx:pt idx="2461">Production</cx:pt>
          <cx:pt idx="2462">Production</cx:pt>
          <cx:pt idx="2463">Production</cx:pt>
          <cx:pt idx="2464">Production</cx:pt>
          <cx:pt idx="2465">Production</cx:pt>
          <cx:pt idx="2466">Production</cx:pt>
          <cx:pt idx="2467">Production</cx:pt>
          <cx:pt idx="2468">Production</cx:pt>
          <cx:pt idx="2469">Production</cx:pt>
          <cx:pt idx="2470">Production</cx:pt>
          <cx:pt idx="2471">Production</cx:pt>
          <cx:pt idx="2472">Production</cx:pt>
          <cx:pt idx="2473">Production</cx:pt>
          <cx:pt idx="2474">Production</cx:pt>
          <cx:pt idx="2475">Production</cx:pt>
          <cx:pt idx="2476">Production</cx:pt>
          <cx:pt idx="2477">Production</cx:pt>
          <cx:pt idx="2478">Production</cx:pt>
          <cx:pt idx="2479">Production</cx:pt>
          <cx:pt idx="2480">Production</cx:pt>
          <cx:pt idx="2481">Production</cx:pt>
          <cx:pt idx="2482">Production</cx:pt>
          <cx:pt idx="2483">Production</cx:pt>
          <cx:pt idx="2484">Production</cx:pt>
          <cx:pt idx="2485">Production</cx:pt>
          <cx:pt idx="2486">Production</cx:pt>
          <cx:pt idx="2487">Production</cx:pt>
          <cx:pt idx="2488">Production</cx:pt>
          <cx:pt idx="2489">Production</cx:pt>
          <cx:pt idx="2490">Production</cx:pt>
          <cx:pt idx="2491">Production</cx:pt>
          <cx:pt idx="2492">Production</cx:pt>
          <cx:pt idx="2493">Production</cx:pt>
          <cx:pt idx="2494">Production</cx:pt>
          <cx:pt idx="2495">Production</cx:pt>
          <cx:pt idx="2496">Production</cx:pt>
          <cx:pt idx="2497">Production</cx:pt>
          <cx:pt idx="2498">Production</cx:pt>
          <cx:pt idx="2499">Production</cx:pt>
          <cx:pt idx="2500">Production</cx:pt>
          <cx:pt idx="2501">Production</cx:pt>
          <cx:pt idx="2502">Production</cx:pt>
          <cx:pt idx="2503">Production</cx:pt>
          <cx:pt idx="2504">Production</cx:pt>
          <cx:pt idx="2505">Production</cx:pt>
          <cx:pt idx="2506">Production</cx:pt>
          <cx:pt idx="2507">Production</cx:pt>
          <cx:pt idx="2508">Production</cx:pt>
          <cx:pt idx="2509">Production</cx:pt>
          <cx:pt idx="2510">Production</cx:pt>
          <cx:pt idx="2511">Production</cx:pt>
          <cx:pt idx="2512">Production</cx:pt>
          <cx:pt idx="2513">Production</cx:pt>
          <cx:pt idx="2514">Production</cx:pt>
          <cx:pt idx="2515">Production</cx:pt>
          <cx:pt idx="2516">Production</cx:pt>
          <cx:pt idx="2517">Production</cx:pt>
          <cx:pt idx="2518">Production</cx:pt>
          <cx:pt idx="2519">Production</cx:pt>
          <cx:pt idx="2520">Production</cx:pt>
          <cx:pt idx="2521">Production</cx:pt>
          <cx:pt idx="2522">Production</cx:pt>
          <cx:pt idx="2523">Production</cx:pt>
          <cx:pt idx="2524">Production</cx:pt>
          <cx:pt idx="2525">Production</cx:pt>
          <cx:pt idx="2526">Production</cx:pt>
          <cx:pt idx="2527">Production</cx:pt>
          <cx:pt idx="2528">Production</cx:pt>
          <cx:pt idx="2529">Production</cx:pt>
          <cx:pt idx="2530">Production</cx:pt>
          <cx:pt idx="2531">Production</cx:pt>
          <cx:pt idx="2532">Production</cx:pt>
          <cx:pt idx="2533">Production</cx:pt>
          <cx:pt idx="2534">Production</cx:pt>
          <cx:pt idx="2535">Production</cx:pt>
          <cx:pt idx="2536">Production</cx:pt>
          <cx:pt idx="2537">Production</cx:pt>
          <cx:pt idx="2538">Production</cx:pt>
          <cx:pt idx="2539">Production</cx:pt>
          <cx:pt idx="2540">Production</cx:pt>
          <cx:pt idx="2541">Production</cx:pt>
          <cx:pt idx="2542">Production</cx:pt>
          <cx:pt idx="2543">Production</cx:pt>
          <cx:pt idx="2544">Production</cx:pt>
          <cx:pt idx="2545">Production</cx:pt>
          <cx:pt idx="2546">Production</cx:pt>
          <cx:pt idx="2547">Production</cx:pt>
          <cx:pt idx="2548">Production</cx:pt>
          <cx:pt idx="2549">Production</cx:pt>
          <cx:pt idx="2550">Production</cx:pt>
          <cx:pt idx="2551">Production</cx:pt>
          <cx:pt idx="2552">Production</cx:pt>
          <cx:pt idx="2553">Production</cx:pt>
          <cx:pt idx="2554">Production</cx:pt>
          <cx:pt idx="2555">Production</cx:pt>
          <cx:pt idx="2556">Production</cx:pt>
          <cx:pt idx="2557">Production</cx:pt>
          <cx:pt idx="2558">Production</cx:pt>
          <cx:pt idx="2559">Production</cx:pt>
          <cx:pt idx="2560">Production</cx:pt>
          <cx:pt idx="2561">Production</cx:pt>
          <cx:pt idx="2562">Production</cx:pt>
          <cx:pt idx="2563">Production</cx:pt>
          <cx:pt idx="2564">Production</cx:pt>
          <cx:pt idx="2565">Production</cx:pt>
          <cx:pt idx="2566">Production</cx:pt>
          <cx:pt idx="2567">Production</cx:pt>
          <cx:pt idx="2568">Production</cx:pt>
          <cx:pt idx="2569">Production</cx:pt>
          <cx:pt idx="2570">Production</cx:pt>
          <cx:pt idx="2571">Production</cx:pt>
          <cx:pt idx="2572">Production</cx:pt>
          <cx:pt idx="2573">Production</cx:pt>
          <cx:pt idx="2574">Production</cx:pt>
          <cx:pt idx="2575">Production</cx:pt>
          <cx:pt idx="2576">Production</cx:pt>
          <cx:pt idx="2577">Production</cx:pt>
          <cx:pt idx="2578">Production</cx:pt>
          <cx:pt idx="2579">Production</cx:pt>
          <cx:pt idx="2580">Production</cx:pt>
          <cx:pt idx="2581">Production</cx:pt>
          <cx:pt idx="2582">Production</cx:pt>
          <cx:pt idx="2583">Production</cx:pt>
          <cx:pt idx="2584">Production</cx:pt>
          <cx:pt idx="2585">Production</cx:pt>
          <cx:pt idx="2586">Production</cx:pt>
          <cx:pt idx="2587">Production</cx:pt>
          <cx:pt idx="2588">Production</cx:pt>
          <cx:pt idx="2589">Production</cx:pt>
          <cx:pt idx="2590">Production</cx:pt>
          <cx:pt idx="2591">Production</cx:pt>
          <cx:pt idx="2592">Production</cx:pt>
          <cx:pt idx="2593">Production</cx:pt>
          <cx:pt idx="2594">Production</cx:pt>
          <cx:pt idx="2595">Production</cx:pt>
          <cx:pt idx="2596">Production</cx:pt>
          <cx:pt idx="2597">Production</cx:pt>
          <cx:pt idx="2598">Production</cx:pt>
          <cx:pt idx="2599">Production</cx:pt>
          <cx:pt idx="2600">Production</cx:pt>
          <cx:pt idx="2601">Production</cx:pt>
          <cx:pt idx="2602">Production</cx:pt>
          <cx:pt idx="2603">Production</cx:pt>
          <cx:pt idx="2604">Production</cx:pt>
          <cx:pt idx="2605">Production</cx:pt>
          <cx:pt idx="2606">Production</cx:pt>
          <cx:pt idx="2607">Production</cx:pt>
          <cx:pt idx="2608">Production</cx:pt>
          <cx:pt idx="2609">Production</cx:pt>
          <cx:pt idx="2610">Production</cx:pt>
          <cx:pt idx="2611">Production</cx:pt>
          <cx:pt idx="2612">Production</cx:pt>
          <cx:pt idx="2613">Production</cx:pt>
          <cx:pt idx="2614">Production</cx:pt>
          <cx:pt idx="2615">Production</cx:pt>
          <cx:pt idx="2616">Production</cx:pt>
          <cx:pt idx="2617">Production</cx:pt>
          <cx:pt idx="2618">Production</cx:pt>
          <cx:pt idx="2619">Production</cx:pt>
          <cx:pt idx="2620">Production</cx:pt>
          <cx:pt idx="2621">Production</cx:pt>
          <cx:pt idx="2622">Production</cx:pt>
          <cx:pt idx="2623">Production</cx:pt>
          <cx:pt idx="2624">Production</cx:pt>
          <cx:pt idx="2625">Production</cx:pt>
          <cx:pt idx="2626">Production</cx:pt>
          <cx:pt idx="2627">Production</cx:pt>
          <cx:pt idx="2628">Production</cx:pt>
          <cx:pt idx="2629">Production</cx:pt>
          <cx:pt idx="2630">Production</cx:pt>
          <cx:pt idx="2631">Production</cx:pt>
          <cx:pt idx="2632">Production</cx:pt>
          <cx:pt idx="2633">Production</cx:pt>
          <cx:pt idx="2634">Production</cx:pt>
          <cx:pt idx="2635">Production</cx:pt>
          <cx:pt idx="2636">Production</cx:pt>
          <cx:pt idx="2637">Production</cx:pt>
          <cx:pt idx="2638">Production</cx:pt>
          <cx:pt idx="2639">Production</cx:pt>
          <cx:pt idx="2640">Production</cx:pt>
          <cx:pt idx="2641">Production</cx:pt>
          <cx:pt idx="2642">Production</cx:pt>
          <cx:pt idx="2643">Production</cx:pt>
          <cx:pt idx="2644">Production</cx:pt>
          <cx:pt idx="2645">Production</cx:pt>
          <cx:pt idx="2646">Production</cx:pt>
          <cx:pt idx="2647">Production</cx:pt>
          <cx:pt idx="2648">Production</cx:pt>
          <cx:pt idx="2649">Production</cx:pt>
          <cx:pt idx="2650">Production</cx:pt>
          <cx:pt idx="2651">Production</cx:pt>
          <cx:pt idx="2652">Production</cx:pt>
          <cx:pt idx="2653">Production</cx:pt>
          <cx:pt idx="2654">Production</cx:pt>
          <cx:pt idx="2655">Production</cx:pt>
          <cx:pt idx="2656">Production</cx:pt>
          <cx:pt idx="2657">Production</cx:pt>
          <cx:pt idx="2658">Production</cx:pt>
          <cx:pt idx="2659">Production</cx:pt>
          <cx:pt idx="2660">Production</cx:pt>
          <cx:pt idx="2661">Production</cx:pt>
          <cx:pt idx="2662">Production</cx:pt>
          <cx:pt idx="2663">Production</cx:pt>
          <cx:pt idx="2664">Production</cx:pt>
          <cx:pt idx="2665">Production</cx:pt>
          <cx:pt idx="2666">Production</cx:pt>
          <cx:pt idx="2667">Production</cx:pt>
          <cx:pt idx="2668">Production</cx:pt>
          <cx:pt idx="2669">Production</cx:pt>
          <cx:pt idx="2670">Production</cx:pt>
          <cx:pt idx="2671">Production</cx:pt>
          <cx:pt idx="2672">Production</cx:pt>
          <cx:pt idx="2673">Production</cx:pt>
          <cx:pt idx="2674">Production</cx:pt>
          <cx:pt idx="2675">Production</cx:pt>
          <cx:pt idx="2676">Production</cx:pt>
          <cx:pt idx="2677">Production</cx:pt>
          <cx:pt idx="2678">Production</cx:pt>
          <cx:pt idx="2679">Production</cx:pt>
          <cx:pt idx="2680">Production</cx:pt>
          <cx:pt idx="2681">Production</cx:pt>
          <cx:pt idx="2682">Production</cx:pt>
          <cx:pt idx="2683">Production</cx:pt>
          <cx:pt idx="2684">Production</cx:pt>
          <cx:pt idx="2685">Production</cx:pt>
          <cx:pt idx="2686">Production</cx:pt>
          <cx:pt idx="2687">Production</cx:pt>
          <cx:pt idx="2688">Production</cx:pt>
          <cx:pt idx="2689">Production</cx:pt>
          <cx:pt idx="2690">Production</cx:pt>
          <cx:pt idx="2691">Production</cx:pt>
          <cx:pt idx="2692">Production</cx:pt>
          <cx:pt idx="2693">Production</cx:pt>
          <cx:pt idx="2694">Production</cx:pt>
          <cx:pt idx="2695">Production</cx:pt>
          <cx:pt idx="2696">Production</cx:pt>
          <cx:pt idx="2697">Production</cx:pt>
          <cx:pt idx="2698">Production</cx:pt>
          <cx:pt idx="2699">Production</cx:pt>
          <cx:pt idx="2700">Production</cx:pt>
          <cx:pt idx="2701">Production</cx:pt>
          <cx:pt idx="2702">Production</cx:pt>
          <cx:pt idx="2703">Production</cx:pt>
          <cx:pt idx="2704">Production</cx:pt>
          <cx:pt idx="2705">Production</cx:pt>
          <cx:pt idx="2706">Production</cx:pt>
          <cx:pt idx="2707">Production</cx:pt>
          <cx:pt idx="2708">Production</cx:pt>
          <cx:pt idx="2709">Production</cx:pt>
          <cx:pt idx="2710">Production</cx:pt>
          <cx:pt idx="2711">Production</cx:pt>
          <cx:pt idx="2712">Production</cx:pt>
          <cx:pt idx="2713">Production</cx:pt>
          <cx:pt idx="2714">Production</cx:pt>
          <cx:pt idx="2715">Production</cx:pt>
          <cx:pt idx="2716">Production</cx:pt>
          <cx:pt idx="2717">Production</cx:pt>
          <cx:pt idx="2718">Production</cx:pt>
          <cx:pt idx="2719">Production</cx:pt>
          <cx:pt idx="2720">Production</cx:pt>
          <cx:pt idx="2721">Production</cx:pt>
          <cx:pt idx="2722">Production</cx:pt>
          <cx:pt idx="2723">Production</cx:pt>
          <cx:pt idx="2724">Production</cx:pt>
          <cx:pt idx="2725">Production</cx:pt>
          <cx:pt idx="2726">Production</cx:pt>
          <cx:pt idx="2727">Production</cx:pt>
          <cx:pt idx="2728">Production</cx:pt>
          <cx:pt idx="2729">Production</cx:pt>
          <cx:pt idx="2730">Production</cx:pt>
          <cx:pt idx="2731">Production</cx:pt>
          <cx:pt idx="2732">Production</cx:pt>
          <cx:pt idx="2733">Production</cx:pt>
          <cx:pt idx="2734">Production</cx:pt>
          <cx:pt idx="2735">Production</cx:pt>
          <cx:pt idx="2736">Production</cx:pt>
          <cx:pt idx="2737">Production</cx:pt>
          <cx:pt idx="2738">Production</cx:pt>
          <cx:pt idx="2739">Production</cx:pt>
          <cx:pt idx="2740">Production</cx:pt>
          <cx:pt idx="2741">Production</cx:pt>
          <cx:pt idx="2742">Production</cx:pt>
          <cx:pt idx="2743">Production</cx:pt>
          <cx:pt idx="2744">Production</cx:pt>
          <cx:pt idx="2745">Production</cx:pt>
          <cx:pt idx="2746">Production</cx:pt>
          <cx:pt idx="2747">Production</cx:pt>
          <cx:pt idx="2748">Production</cx:pt>
          <cx:pt idx="2749">Production</cx:pt>
          <cx:pt idx="2750">Production</cx:pt>
          <cx:pt idx="2751">Production</cx:pt>
          <cx:pt idx="2752">Production</cx:pt>
          <cx:pt idx="2753">Production</cx:pt>
          <cx:pt idx="2754">Production</cx:pt>
          <cx:pt idx="2755">Production</cx:pt>
          <cx:pt idx="2756">Production</cx:pt>
          <cx:pt idx="2757">Production</cx:pt>
          <cx:pt idx="2758">Production</cx:pt>
          <cx:pt idx="2759">Production</cx:pt>
          <cx:pt idx="2760">Production</cx:pt>
          <cx:pt idx="2761">Production</cx:pt>
          <cx:pt idx="2762">Production</cx:pt>
          <cx:pt idx="2763">Production</cx:pt>
          <cx:pt idx="2764">Production</cx:pt>
          <cx:pt idx="2765">Production</cx:pt>
          <cx:pt idx="2766">Production</cx:pt>
          <cx:pt idx="2767">Production</cx:pt>
          <cx:pt idx="2768">Production</cx:pt>
          <cx:pt idx="2769">Production</cx:pt>
          <cx:pt idx="2770">Production</cx:pt>
          <cx:pt idx="2771">Production</cx:pt>
          <cx:pt idx="2772">Production</cx:pt>
          <cx:pt idx="2773">Production</cx:pt>
          <cx:pt idx="2774">Production</cx:pt>
          <cx:pt idx="2775">Production</cx:pt>
          <cx:pt idx="2776">Production</cx:pt>
          <cx:pt idx="2777">Production</cx:pt>
          <cx:pt idx="2778">Production</cx:pt>
          <cx:pt idx="2779">Production</cx:pt>
          <cx:pt idx="2780">Production</cx:pt>
          <cx:pt idx="2781">Production</cx:pt>
          <cx:pt idx="2782">Production</cx:pt>
          <cx:pt idx="2783">Production</cx:pt>
          <cx:pt idx="2784">Production</cx:pt>
          <cx:pt idx="2785">Production</cx:pt>
          <cx:pt idx="2786">Production</cx:pt>
          <cx:pt idx="2787">Production</cx:pt>
          <cx:pt idx="2788">Production</cx:pt>
          <cx:pt idx="2789">Production</cx:pt>
          <cx:pt idx="2790">Production</cx:pt>
          <cx:pt idx="2791">Production</cx:pt>
          <cx:pt idx="2792">Production</cx:pt>
          <cx:pt idx="2793">Production</cx:pt>
          <cx:pt idx="2794">Production</cx:pt>
          <cx:pt idx="2795">Production</cx:pt>
          <cx:pt idx="2796">Production</cx:pt>
          <cx:pt idx="2797">Production</cx:pt>
          <cx:pt idx="2798">Production</cx:pt>
          <cx:pt idx="2799">Production</cx:pt>
          <cx:pt idx="2800">Production</cx:pt>
          <cx:pt idx="2801">Production</cx:pt>
          <cx:pt idx="2802">Production</cx:pt>
          <cx:pt idx="2803">Production</cx:pt>
          <cx:pt idx="2804">Production</cx:pt>
          <cx:pt idx="2805">Production</cx:pt>
          <cx:pt idx="2806">Production</cx:pt>
          <cx:pt idx="2807">Production</cx:pt>
          <cx:pt idx="2808">Production</cx:pt>
          <cx:pt idx="2809">Production</cx:pt>
          <cx:pt idx="2810">Production</cx:pt>
          <cx:pt idx="2811">Production</cx:pt>
          <cx:pt idx="2812">Production</cx:pt>
          <cx:pt idx="2813">Production</cx:pt>
          <cx:pt idx="2814">Production</cx:pt>
          <cx:pt idx="2815">Production</cx:pt>
          <cx:pt idx="2816">Production</cx:pt>
          <cx:pt idx="2817">Production</cx:pt>
          <cx:pt idx="2818">Production</cx:pt>
          <cx:pt idx="2819">Production</cx:pt>
          <cx:pt idx="2820">Production</cx:pt>
          <cx:pt idx="2821">Production</cx:pt>
          <cx:pt idx="2822">Production</cx:pt>
          <cx:pt idx="2823">Production</cx:pt>
          <cx:pt idx="2824">Production</cx:pt>
          <cx:pt idx="2825">Production</cx:pt>
          <cx:pt idx="2826">Production</cx:pt>
          <cx:pt idx="2827">Production</cx:pt>
          <cx:pt idx="2828">Production</cx:pt>
          <cx:pt idx="2829">Production</cx:pt>
          <cx:pt idx="2830">Production</cx:pt>
          <cx:pt idx="2831">Production</cx:pt>
          <cx:pt idx="2832">Production</cx:pt>
          <cx:pt idx="2833">Production</cx:pt>
          <cx:pt idx="2834">Production</cx:pt>
          <cx:pt idx="2835">Production</cx:pt>
          <cx:pt idx="2836">Production</cx:pt>
          <cx:pt idx="2837">Production</cx:pt>
          <cx:pt idx="2838">Production</cx:pt>
          <cx:pt idx="2839">Production</cx:pt>
          <cx:pt idx="2840">Production</cx:pt>
          <cx:pt idx="2841">Production</cx:pt>
          <cx:pt idx="2842">Production</cx:pt>
          <cx:pt idx="2843">Production</cx:pt>
          <cx:pt idx="2844">Production</cx:pt>
          <cx:pt idx="2845">Production</cx:pt>
          <cx:pt idx="2846">Production</cx:pt>
          <cx:pt idx="2847">Production</cx:pt>
          <cx:pt idx="2848">Production</cx:pt>
          <cx:pt idx="2849">Production</cx:pt>
          <cx:pt idx="2850">Production</cx:pt>
          <cx:pt idx="2851">Production</cx:pt>
          <cx:pt idx="2852">Production</cx:pt>
          <cx:pt idx="2853">Production</cx:pt>
          <cx:pt idx="2854">Production</cx:pt>
          <cx:pt idx="2855">Production</cx:pt>
          <cx:pt idx="2856">Production</cx:pt>
          <cx:pt idx="2857">Production</cx:pt>
          <cx:pt idx="2858">Production</cx:pt>
          <cx:pt idx="2859">Production</cx:pt>
          <cx:pt idx="2860">Production</cx:pt>
          <cx:pt idx="2861">Production</cx:pt>
          <cx:pt idx="2862">Production</cx:pt>
          <cx:pt idx="2863">Production</cx:pt>
          <cx:pt idx="2864">Production</cx:pt>
          <cx:pt idx="2865">Production</cx:pt>
          <cx:pt idx="2866">Production</cx:pt>
          <cx:pt idx="2867">Production</cx:pt>
          <cx:pt idx="2868">Production</cx:pt>
          <cx:pt idx="2869">Production</cx:pt>
          <cx:pt idx="2870">Production</cx:pt>
          <cx:pt idx="2871">Production</cx:pt>
          <cx:pt idx="2872">Production</cx:pt>
          <cx:pt idx="2873">Production</cx:pt>
          <cx:pt idx="2874">Production</cx:pt>
          <cx:pt idx="2875">Production</cx:pt>
          <cx:pt idx="2876">Production</cx:pt>
          <cx:pt idx="2877">Production</cx:pt>
          <cx:pt idx="2878">Production</cx:pt>
          <cx:pt idx="2879">Production</cx:pt>
          <cx:pt idx="2880">Production</cx:pt>
          <cx:pt idx="2881">Production</cx:pt>
          <cx:pt idx="2882">Production</cx:pt>
          <cx:pt idx="2883">Production</cx:pt>
          <cx:pt idx="2884">Production</cx:pt>
          <cx:pt idx="2885">Production</cx:pt>
          <cx:pt idx="2886">Production</cx:pt>
          <cx:pt idx="2887">Production</cx:pt>
          <cx:pt idx="2888">Production</cx:pt>
          <cx:pt idx="2889">Production</cx:pt>
          <cx:pt idx="2890">Production</cx:pt>
          <cx:pt idx="2891">Production</cx:pt>
          <cx:pt idx="2892">Production</cx:pt>
          <cx:pt idx="2893">Production</cx:pt>
          <cx:pt idx="2894">Production</cx:pt>
          <cx:pt idx="2895">Production</cx:pt>
          <cx:pt idx="2896">Production</cx:pt>
          <cx:pt idx="2897">Production</cx:pt>
          <cx:pt idx="2898">Production</cx:pt>
          <cx:pt idx="2899">Production</cx:pt>
          <cx:pt idx="2900">Production</cx:pt>
          <cx:pt idx="2901">Production</cx:pt>
          <cx:pt idx="2902">Production</cx:pt>
          <cx:pt idx="2903">Production</cx:pt>
          <cx:pt idx="2904">Production</cx:pt>
          <cx:pt idx="2905">Production</cx:pt>
          <cx:pt idx="2906">Production</cx:pt>
          <cx:pt idx="2907">Production</cx:pt>
          <cx:pt idx="2908">Production</cx:pt>
          <cx:pt idx="2909">Production</cx:pt>
          <cx:pt idx="2910">Production</cx:pt>
          <cx:pt idx="2911">Production</cx:pt>
          <cx:pt idx="2912">Production</cx:pt>
          <cx:pt idx="2913">Production</cx:pt>
          <cx:pt idx="2914">Production</cx:pt>
          <cx:pt idx="2915">Production</cx:pt>
          <cx:pt idx="2916">Production</cx:pt>
          <cx:pt idx="2917">Production</cx:pt>
          <cx:pt idx="2918">Production</cx:pt>
          <cx:pt idx="2919">Production</cx:pt>
          <cx:pt idx="2920">Production</cx:pt>
          <cx:pt idx="2921">Production</cx:pt>
          <cx:pt idx="2922">Production</cx:pt>
          <cx:pt idx="2923">Production</cx:pt>
          <cx:pt idx="2924">Production</cx:pt>
          <cx:pt idx="2925">Production</cx:pt>
          <cx:pt idx="2926">Production</cx:pt>
          <cx:pt idx="2927">Production</cx:pt>
          <cx:pt idx="2928">Production</cx:pt>
          <cx:pt idx="2929">Production</cx:pt>
          <cx:pt idx="2930">Production</cx:pt>
          <cx:pt idx="2931">Production</cx:pt>
          <cx:pt idx="2932">Production</cx:pt>
          <cx:pt idx="2933">Production</cx:pt>
          <cx:pt idx="2934">Production</cx:pt>
          <cx:pt idx="2935">Production</cx:pt>
          <cx:pt idx="2936">Production</cx:pt>
          <cx:pt idx="2937">Production</cx:pt>
          <cx:pt idx="2938">Production</cx:pt>
          <cx:pt idx="2939">Production</cx:pt>
          <cx:pt idx="2940">Production</cx:pt>
          <cx:pt idx="2941">Production</cx:pt>
          <cx:pt idx="2942">Production</cx:pt>
          <cx:pt idx="2943">Production</cx:pt>
          <cx:pt idx="2944">Production</cx:pt>
          <cx:pt idx="2945">Production</cx:pt>
          <cx:pt idx="2946">Production</cx:pt>
          <cx:pt idx="2947">Production</cx:pt>
          <cx:pt idx="2948">Production</cx:pt>
          <cx:pt idx="2949">Production</cx:pt>
          <cx:pt idx="2950">Production</cx:pt>
          <cx:pt idx="2951">Production</cx:pt>
          <cx:pt idx="2952">Production</cx:pt>
          <cx:pt idx="2953">Production</cx:pt>
          <cx:pt idx="2954">Production</cx:pt>
          <cx:pt idx="2955">Production</cx:pt>
          <cx:pt idx="2956">Production</cx:pt>
          <cx:pt idx="2957">Production</cx:pt>
          <cx:pt idx="2958">Production</cx:pt>
          <cx:pt idx="2959">Production</cx:pt>
          <cx:pt idx="2960">Production</cx:pt>
          <cx:pt idx="2961">Production</cx:pt>
          <cx:pt idx="2962">Production</cx:pt>
          <cx:pt idx="2963">Production</cx:pt>
          <cx:pt idx="2964">Production</cx:pt>
          <cx:pt idx="2965">Production</cx:pt>
          <cx:pt idx="2966">Production</cx:pt>
          <cx:pt idx="2967">Production</cx:pt>
          <cx:pt idx="2968">Production</cx:pt>
          <cx:pt idx="2969">Production</cx:pt>
          <cx:pt idx="2970">Production</cx:pt>
          <cx:pt idx="2971">Production</cx:pt>
          <cx:pt idx="2972">Production</cx:pt>
          <cx:pt idx="2973">Production</cx:pt>
          <cx:pt idx="2974">Production</cx:pt>
          <cx:pt idx="2975">Production</cx:pt>
          <cx:pt idx="2976">Production</cx:pt>
          <cx:pt idx="2977">Production</cx:pt>
          <cx:pt idx="2978">Production</cx:pt>
          <cx:pt idx="2979">Production</cx:pt>
          <cx:pt idx="2980">Production</cx:pt>
          <cx:pt idx="2981">Production</cx:pt>
          <cx:pt idx="2982">Production</cx:pt>
          <cx:pt idx="2983">Production</cx:pt>
          <cx:pt idx="2984">Production</cx:pt>
          <cx:pt idx="2985">Production</cx:pt>
          <cx:pt idx="2986">Production</cx:pt>
          <cx:pt idx="2987">Production</cx:pt>
          <cx:pt idx="2988">Production</cx:pt>
          <cx:pt idx="2989">Production</cx:pt>
          <cx:pt idx="2990">Production</cx:pt>
          <cx:pt idx="2991">Production</cx:pt>
          <cx:pt idx="2992">Production</cx:pt>
          <cx:pt idx="2993">Production</cx:pt>
          <cx:pt idx="2994">Production</cx:pt>
          <cx:pt idx="2995">Production</cx:pt>
          <cx:pt idx="2996">Production</cx:pt>
          <cx:pt idx="2997">Production</cx:pt>
          <cx:pt idx="2998">Production</cx:pt>
          <cx:pt idx="2999">Production</cx:pt>
          <cx:pt idx="3000">Production</cx:pt>
        </cx:lvl>
      </cx:strDim>
    </cx:data>
  </cx:chartData>
  <cx:chart>
    <cx:title pos="t" align="ctr" overlay="0"/>
    <cx:plotArea>
      <cx:plotAreaRegion>
        <cx:series layoutId="clusteredColumn" uniqueId="{E86216D1-8824-404C-BC1F-05EEEB21AC20}" formatIdx="0">
          <cx:tx>
            <cx:txData>
              <cx:f>employee_data!$D$2:$D$1468</cx:f>
              <cx:v/>
            </cx:txData>
          </cx:tx>
          <cx:dataId val="0"/>
          <cx:layoutPr>
            <cx:binning intervalClosed="r"/>
          </cx:layoutPr>
        </cx:series>
        <cx:series layoutId="clusteredColumn" hidden="1" uniqueId="{00000001-69A0-49B0-8A25-639CB1A4C99C}" formatIdx="1">
          <cx:tx>
            <cx:txData>
              <cx:f>employee_data!$O$2:$O$3001</cx:f>
              <cx:v>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Sales Sales Sales Sales IT/IS Admin Offices Admin Offices IT/IS Admin Offices Sales Admin Offices Admin Offices IT/IS Admin Offices Admin Offices Admin Offices Admin Offices IT/IS Admin Offices Admin Offices IT/IS Executive Office IT/IS IT/IS IT/IS IT/IS IT/IS IT/IS IT/IS IT/IS IT/IS IT/IS IT/IS IT/IS IT/IS IT/IS IT/IS IT/IS IT/IS IT/IS IT/IS Sales Sales Sales IT/IS IT/IS IT/IS IT/IS IT/IS IT/IS IT/IS IT/IS IT/IS IT/IS IT/IS IT/IS IT/IS IT/IS IT/IS Production Production Production Production Production Production Production IT/IS Production Admin Offices Production Production Production Production Production Production Production Executive Office Production Production IT/IS IT/IS IT/IS Production Production Production Production Production Production Production Production Production IT/IS IT/IS Production Production Production Production Production Production Production Production Executive Office IT/IS Production Production IT/IS Production Production Production Production Production Production Production IT/IS Production Production Production IT/IS IT/IS IT/IS Production Production Production Production Production Production Production Production Production Production Production Production IT/IS Production Production Production Production Production Production Production Production Admin Offices Production Production Production Production Production Production IT/IS IT/IS IT/IS IT/IS IT/IS IT/IS IT/IS IT/IS Software Engineering Software Engineering Software Engineering Software Engineering Software Engineering IT/IS IT/IS IT/IS IT/IS IT/IS IT/IS IT/IS Software Engineering Software Engineering Software Engineering IT/IS IT/IS IT/IS IT/IS Software Engineering IT/IS IT/IS Sales IT/IS IT/IS Software Engineering Software Engineering IT/IS IT/IS Sales IT/IS Software Engineering IT/IS Software Engineering IT/IS IT/IS IT/IS Software Engineering IT/IS Sales Admin Offices Sales Sales Sales Sales Sales Sales Sales Sales Sales Sales Sales Software Engineering Software Engineering Software Engineering Software Engineering Software Engineering Software Engineering Software Engineering Software Engineering Software Engineering Software Engineering Admin Offices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Production Production Production Production Production Production Production Production Production Production Production Production Production Production Admin Offices Admin Offices Admin Offices Admin Offices Admin Offices Admin Offices Admin Offices Admin Offices Software Engineering Admin Offices Software Engineering Admin Offices Admin Offices Admin Offices Admin Offices Admin Offices Executive Office Executive Office Sales Admin Offices Admin Offices Admin Offices Sales Sales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IT/IS Sales Sales Sales Sales Sales Sales Sales Sales Sales IT/IS IT/IS IT/IS IT/IS IT/IS IT/IS IT/IS IT/IS IT/IS IT/IS Sales Production Sales Sales Sales Sales Sales Sales Sales IT/IS IT/IS IT/IS IT/IS IT/IS IT/IS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Sales IT/IS IT/IS IT/IS IT/IS IT/IS IT/IS IT/IS IT/IS IT/IS IT/IS IT/IS IT/IS IT/IS IT/IS IT/IS IT/IS IT/IS IT/IS IT/IS IT/IS IT/IS IT/IS IT/IS IT/IS IT/IS Sales Sales Sales Sales Production IT/IS IT/IS IT/IS IT/IS IT/IS IT/IS IT/IS IT/IS IT/IS Sales Production Sales Sales Sales Sales Sales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Admin Offices IT/IS IT/IS IT/IS IT/IS IT/IS IT/IS IT/IS IT/IS IT/IS IT/IS IT/IS IT/IS IT/IS IT/IS IT/IS IT/IS Software Engineering IT/IS IT/IS IT/IS IT/IS IT/IS IT/IS IT/IS IT/IS IT/IS IT/IS IT/IS IT/IS IT/IS IT/IS IT/IS IT/IS Sales IT/IS IT/IS IT/IS IT/IS Sales Sales Production Admin Offices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IT/IS IT/IS Software Engineering Sales Sales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IT/IS Sales Sales Production Production Production Production Production Admin Offices Admin Offices IT/IS Admin Offices Admin Offices Sales Admin Offices Admin Offices Admin Offices Admin Offices Admin Offices Admin Offices IT/IS Executive Office Production IT/IS Production Executive Office IT/IS IT/IS Executive Office Executive Office IT/IS IT/IS Production Executive Office Production IT/IS IT/IS IT/IS Executive Office IT/IS IT/IS IT/IS IT/IS Production Production IT/IS IT/IS IT/IS IT/IS IT/IS IT/IS Production Production Production Production Production Production Production Production Production Production Production Production Production Production Production IT/IS IT/IS IT/IS IT/IS IT/IS IT/IS IT/IS IT/IS IT/IS IT/IS Production Production Production Production Production IT/IS IT/IS IT/IS IT/IS IT/IS IT/IS IT/IS IT/IS IT/IS IT/IS IT/IS IT/IS IT/IS IT/IS IT/IS Executive Office IT/IS IT/IS IT/IS IT/IS IT/IS IT/IS IT/IS Executive Office IT/IS IT/IS IT/IS Executive Office IT/IS IT/IS Software Engineering IT/IS Software Engineering IT/IS IT/IS IT/IS IT/IS Software Engineering IT/IS Software Engineering Software Engineering Software Engineering Software Engineering IT/IS IT/IS IT/IS IT/IS Sales IT/IS Software Engineering Software Engineering IT/IS Sales IT/IS Software Engineering IT/IS IT/IS Software Engineering Software Engineering IT/IS IT/IS IT/IS Sales Software Engineering IT/IS IT/IS Sales IT/IS IT/IS IT/IS IT/IS IT/IS Sales Admin Offices Sales Sales Sales Admin Offices Sales Sales Sales Sales Sales Sales Sales Sales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Software Engineering Software Engineering Software Engineering Software Engineering Software Engineering Software Engineering Software Engineering Admin Offices Admin Offices Admin Offices Software Engineering Software Engineering Admin Offices Admin Offices Admin Offices Software Engineering Admin Offices Software Engineering Admin Offices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Software Engineering Production Production Production Production Production Production Production Production Production Production Production Production Executive Office Admin Offices Admin Offices Admin Offices Admin Offices Admin Offices Admin Offices IT/IS Software Engineering Admin Offices IT/IS Admin Offices Admin Offices IT/IS Production IT/IS Admin Offices Admin Offices IT/IS IT/IS Admin Offices Admin Offices IT/IS Admin Offices Admin Offices Admin Offices Admin Offices Production IT/IS IT/IS IT/IS IT/IS IT/IS Executive Office IT/IS Executive Office IT/IS IT/IS IT/IS IT/IS IT/IS Executive Office Executive Office IT/IS Executive Office IT/IS IT/IS IT/IS IT/IS Executive Office IT/IS IT/IS IT/IS Executive Office IT/IS IT/IS IT/IS IT/IS Executive Office IT/IS IT/IS IT/IS IT/IS Production Executive Office IT/IS IT/IS IT/IS Production IT/IS IT/IS IT/IS IT/IS IT/IS IT/IS IT/IS Admin Offices Admin Offices Sales IT/IS IT/IS IT/IS Admin Offices IT/IS IT/IS IT/IS Sales Sales IT/IS Admin Offices Admin Offices IT/IS IT/IS IT/IS Admin Offices Admin Offices IT/IS IT/IS IT/IS Admin Offices IT/IS IT/IS IT/IS IT/IS Admin Offices IT/IS IT/IS IT/IS IT/IS IT/IS IT/IS Sales IT/IS IT/IS Production Production Production Production Production Sales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 Production</cx:v>
            </cx:txData>
          </cx:tx>
          <cx:dataId val="1"/>
          <cx:layoutPr>
            <cx:binning intervalClosed="r"/>
          </cx:layoutPr>
        </cx:series>
        <cx:series layoutId="clusteredColumn" hidden="1" uniqueId="{00000002-69A0-49B0-8A25-639CB1A4C99C}" formatIdx="0">
          <cx:dataId val="2"/>
          <cx:layoutPr>
            <cx:binning intervalClosed="r"/>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ACF8-B5E4-621A-3139-30DDA73DBF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8768A0-095E-6CA5-2521-9D418A6C48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513CD11-807E-7754-6CD4-70949F38D752}"/>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5" name="Footer Placeholder 4">
            <a:extLst>
              <a:ext uri="{FF2B5EF4-FFF2-40B4-BE49-F238E27FC236}">
                <a16:creationId xmlns:a16="http://schemas.microsoft.com/office/drawing/2014/main" id="{8E3952F6-F3A6-55B4-8AF1-6D58617E24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AC12AA-D7B8-7E29-3C52-32F57CBF9276}"/>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2343640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25A5-CA26-FB9B-3F66-063B3EF09F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9E00DE-11E3-22D7-3574-0D3F58EE3A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4B64C-DFD2-7A4A-435B-BA70C4EC40F9}"/>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5" name="Footer Placeholder 4">
            <a:extLst>
              <a:ext uri="{FF2B5EF4-FFF2-40B4-BE49-F238E27FC236}">
                <a16:creationId xmlns:a16="http://schemas.microsoft.com/office/drawing/2014/main" id="{A706248E-9E2C-C918-0F4E-A86EF7DD6A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7EC3BE-585D-5B79-E487-821FE9DD18CA}"/>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5402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93D2D4-59B1-98CE-7EAA-A8AC507483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8A1D88-A33D-BAC9-E5BF-A58768C0B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6588F6-1435-5233-5551-017975080CF2}"/>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5" name="Footer Placeholder 4">
            <a:extLst>
              <a:ext uri="{FF2B5EF4-FFF2-40B4-BE49-F238E27FC236}">
                <a16:creationId xmlns:a16="http://schemas.microsoft.com/office/drawing/2014/main" id="{C19C5580-50AF-E4B9-2C1E-72F731C408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BCE784-0DA6-5340-1E1D-BA6315D31BE2}"/>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264432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BA25-244D-CA23-501E-E6ECA6FCF0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6E05A8-E598-DA9E-FAEF-B9C5AFE000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BA5B0B-4750-08D0-988D-31A1A62E5F86}"/>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5" name="Footer Placeholder 4">
            <a:extLst>
              <a:ext uri="{FF2B5EF4-FFF2-40B4-BE49-F238E27FC236}">
                <a16:creationId xmlns:a16="http://schemas.microsoft.com/office/drawing/2014/main" id="{DF1F3F4E-3D21-16A4-240D-6868449D62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3B29F2-5225-BF2E-D5CF-3717D184072E}"/>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240224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A7A7-9A83-CDD0-C07B-6C3180691D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55A0BD2-33AD-3C07-E8D4-5256CEB69B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7EBC51-2F5E-2675-3CFE-0F8C6D13BCE8}"/>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5" name="Footer Placeholder 4">
            <a:extLst>
              <a:ext uri="{FF2B5EF4-FFF2-40B4-BE49-F238E27FC236}">
                <a16:creationId xmlns:a16="http://schemas.microsoft.com/office/drawing/2014/main" id="{20632464-0FD2-B622-873B-4CCAB0D0FE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4FB627-4008-CC51-4462-609490339880}"/>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403247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33A3-ADF7-BCDE-FF82-D75434B2A6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E69DBE-E6C8-E592-CFDC-92D3AF5023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803E3F-A2FF-91B3-ABE8-5715A10FBC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EE06F2F-4B22-4907-58A9-677233428895}"/>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6" name="Footer Placeholder 5">
            <a:extLst>
              <a:ext uri="{FF2B5EF4-FFF2-40B4-BE49-F238E27FC236}">
                <a16:creationId xmlns:a16="http://schemas.microsoft.com/office/drawing/2014/main" id="{5758F222-9C7B-7F99-CC3A-132C0BA3EE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40A558-F1F4-37C7-4E6F-B5CDE3E3A11F}"/>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2398739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4EA37-2082-E13B-FDC8-6A2C5C1D76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94111E-FFF0-975D-82E7-1CD14F5DA2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17FC0F-C39D-B778-46C4-1A462618F8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408E7E4-5F51-9995-153D-52A85F811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C9AE06-9EC4-A148-D82C-042241364B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99BE706-E111-F706-2DC8-3D06A9C92195}"/>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8" name="Footer Placeholder 7">
            <a:extLst>
              <a:ext uri="{FF2B5EF4-FFF2-40B4-BE49-F238E27FC236}">
                <a16:creationId xmlns:a16="http://schemas.microsoft.com/office/drawing/2014/main" id="{5842A5CB-F4F1-38BD-3CBF-0A15649604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2A10CA-2456-6592-19C4-9B68EB48393A}"/>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4209729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0CAC-EA2D-9C20-25AF-A786F6247A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EC532C-7BBE-2DD7-0898-7D2B17419449}"/>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4" name="Footer Placeholder 3">
            <a:extLst>
              <a:ext uri="{FF2B5EF4-FFF2-40B4-BE49-F238E27FC236}">
                <a16:creationId xmlns:a16="http://schemas.microsoft.com/office/drawing/2014/main" id="{64D0D8E3-3E45-5827-F315-B31FD7E1FB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ECACF48-AB3F-B852-00CB-1DCE7FE297BF}"/>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395530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3E6BBA-70C9-05A2-BE93-5F80B0C4CDDC}"/>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3" name="Footer Placeholder 2">
            <a:extLst>
              <a:ext uri="{FF2B5EF4-FFF2-40B4-BE49-F238E27FC236}">
                <a16:creationId xmlns:a16="http://schemas.microsoft.com/office/drawing/2014/main" id="{D11A2020-4842-C9C0-3AF6-FCC578E5E2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714A1C-AC55-F9FF-4B38-8AE170FC6C61}"/>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1181420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7096-E8D3-0413-2DED-3664FE905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226C91-A319-F738-E690-22F3ADE1FA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450D23-983A-4A28-8C71-13A56DF08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64BB88-1B19-FA8E-EF55-ED4AD94EBFC2}"/>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6" name="Footer Placeholder 5">
            <a:extLst>
              <a:ext uri="{FF2B5EF4-FFF2-40B4-BE49-F238E27FC236}">
                <a16:creationId xmlns:a16="http://schemas.microsoft.com/office/drawing/2014/main" id="{38F7B6F2-7D51-9407-435B-AEE602E3D6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AB0060-5873-89C1-CAEB-59C3B6B1C832}"/>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37624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DCE4-B104-340E-7C96-F2E1356673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A39502-7B78-D0EB-FAF0-56F0F83A1F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72BBA9-91C8-3E1A-156C-ACD283F6C9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805BA-3291-4D03-40F3-EC10D310EB3C}"/>
              </a:ext>
            </a:extLst>
          </p:cNvPr>
          <p:cNvSpPr>
            <a:spLocks noGrp="1"/>
          </p:cNvSpPr>
          <p:nvPr>
            <p:ph type="dt" sz="half" idx="10"/>
          </p:nvPr>
        </p:nvSpPr>
        <p:spPr/>
        <p:txBody>
          <a:bodyPr/>
          <a:lstStyle/>
          <a:p>
            <a:fld id="{9C972277-2B46-4144-AE94-6EA41E1347B3}" type="datetimeFigureOut">
              <a:rPr lang="en-IN" smtClean="0"/>
              <a:t>09-02-2024</a:t>
            </a:fld>
            <a:endParaRPr lang="en-IN"/>
          </a:p>
        </p:txBody>
      </p:sp>
      <p:sp>
        <p:nvSpPr>
          <p:cNvPr id="6" name="Footer Placeholder 5">
            <a:extLst>
              <a:ext uri="{FF2B5EF4-FFF2-40B4-BE49-F238E27FC236}">
                <a16:creationId xmlns:a16="http://schemas.microsoft.com/office/drawing/2014/main" id="{90FEEDB4-23AE-A4A2-71D0-7B4F7D91FC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948888-EA56-EEE0-F2BD-35B83251688E}"/>
              </a:ext>
            </a:extLst>
          </p:cNvPr>
          <p:cNvSpPr>
            <a:spLocks noGrp="1"/>
          </p:cNvSpPr>
          <p:nvPr>
            <p:ph type="sldNum" sz="quarter" idx="12"/>
          </p:nvPr>
        </p:nvSpPr>
        <p:spPr/>
        <p:txBody>
          <a:bodyPr/>
          <a:lstStyle/>
          <a:p>
            <a:fld id="{15F6CAFB-4ADF-4BB1-AE97-CFCD5646EAFE}" type="slidenum">
              <a:rPr lang="en-IN" smtClean="0"/>
              <a:t>‹#›</a:t>
            </a:fld>
            <a:endParaRPr lang="en-IN"/>
          </a:p>
        </p:txBody>
      </p:sp>
    </p:spTree>
    <p:extLst>
      <p:ext uri="{BB962C8B-B14F-4D97-AF65-F5344CB8AC3E}">
        <p14:creationId xmlns:p14="http://schemas.microsoft.com/office/powerpoint/2010/main" val="3647784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28AC81-15C4-9568-4D7E-F9BB788B2B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AEA16E-E51D-97D5-FDA9-6475B31E97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180930-9E8E-2DC2-216B-A38CE89FDA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72277-2B46-4144-AE94-6EA41E1347B3}" type="datetimeFigureOut">
              <a:rPr lang="en-IN" smtClean="0"/>
              <a:t>09-02-2024</a:t>
            </a:fld>
            <a:endParaRPr lang="en-IN"/>
          </a:p>
        </p:txBody>
      </p:sp>
      <p:sp>
        <p:nvSpPr>
          <p:cNvPr id="5" name="Footer Placeholder 4">
            <a:extLst>
              <a:ext uri="{FF2B5EF4-FFF2-40B4-BE49-F238E27FC236}">
                <a16:creationId xmlns:a16="http://schemas.microsoft.com/office/drawing/2014/main" id="{71D2B24D-46E1-C5AF-9279-45197B1557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47A343-C1AB-0399-5CA9-8DA75DEDB1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6CAFB-4ADF-4BB1-AE97-CFCD5646EAFE}" type="slidenum">
              <a:rPr lang="en-IN" smtClean="0"/>
              <a:t>‹#›</a:t>
            </a:fld>
            <a:endParaRPr lang="en-IN"/>
          </a:p>
        </p:txBody>
      </p:sp>
    </p:spTree>
    <p:extLst>
      <p:ext uri="{BB962C8B-B14F-4D97-AF65-F5344CB8AC3E}">
        <p14:creationId xmlns:p14="http://schemas.microsoft.com/office/powerpoint/2010/main" val="108144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4/relationships/chartEx" Target="../charts/chartEx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71C-6A35-B04D-23BD-BD70764FE514}"/>
              </a:ext>
            </a:extLst>
          </p:cNvPr>
          <p:cNvSpPr>
            <a:spLocks noGrp="1"/>
          </p:cNvSpPr>
          <p:nvPr>
            <p:ph type="ctrTitle"/>
          </p:nvPr>
        </p:nvSpPr>
        <p:spPr>
          <a:xfrm>
            <a:off x="5215812" y="1122363"/>
            <a:ext cx="5452188" cy="2143351"/>
          </a:xfrm>
        </p:spPr>
        <p:txBody>
          <a:bodyPr/>
          <a:lstStyle/>
          <a:p>
            <a:r>
              <a:rPr lang="en-IN" dirty="0"/>
              <a:t>EMPLOYEE DATA ANALYSIS </a:t>
            </a:r>
          </a:p>
        </p:txBody>
      </p:sp>
      <p:sp>
        <p:nvSpPr>
          <p:cNvPr id="3" name="Subtitle 2">
            <a:extLst>
              <a:ext uri="{FF2B5EF4-FFF2-40B4-BE49-F238E27FC236}">
                <a16:creationId xmlns:a16="http://schemas.microsoft.com/office/drawing/2014/main" id="{9D628AF4-9F8B-9066-EDAA-9423DC6F0986}"/>
              </a:ext>
            </a:extLst>
          </p:cNvPr>
          <p:cNvSpPr>
            <a:spLocks noGrp="1"/>
          </p:cNvSpPr>
          <p:nvPr>
            <p:ph type="subTitle" idx="1"/>
          </p:nvPr>
        </p:nvSpPr>
        <p:spPr>
          <a:xfrm>
            <a:off x="5215812" y="4852340"/>
            <a:ext cx="2155372" cy="1147244"/>
          </a:xfrm>
        </p:spPr>
        <p:txBody>
          <a:bodyPr>
            <a:normAutofit fontScale="77500" lnSpcReduction="20000"/>
          </a:bodyPr>
          <a:lstStyle/>
          <a:p>
            <a:pPr algn="l"/>
            <a:r>
              <a:rPr lang="en-IN" sz="4400" dirty="0"/>
              <a:t>BY ISHANK GURHA</a:t>
            </a:r>
            <a:endParaRPr lang="en-IN" dirty="0"/>
          </a:p>
        </p:txBody>
      </p:sp>
      <p:pic>
        <p:nvPicPr>
          <p:cNvPr id="1026" name="Picture 2">
            <a:extLst>
              <a:ext uri="{FF2B5EF4-FFF2-40B4-BE49-F238E27FC236}">
                <a16:creationId xmlns:a16="http://schemas.microsoft.com/office/drawing/2014/main" id="{7A09276B-29A5-0066-39E3-0A3158B9D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49" y="1122362"/>
            <a:ext cx="4207717" cy="454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87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C85C1B-7C14-2F2C-2D87-FD033EA19CF2}"/>
              </a:ext>
            </a:extLst>
          </p:cNvPr>
          <p:cNvSpPr txBox="1"/>
          <p:nvPr/>
        </p:nvSpPr>
        <p:spPr>
          <a:xfrm>
            <a:off x="436206" y="69924"/>
            <a:ext cx="11087100"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9.  Create a scatter plot to explore the relationship between "Training Duration (Days)" and "Training Cost."</a:t>
            </a:r>
          </a:p>
        </p:txBody>
      </p:sp>
      <p:pic>
        <p:nvPicPr>
          <p:cNvPr id="4" name="Picture 3">
            <a:extLst>
              <a:ext uri="{FF2B5EF4-FFF2-40B4-BE49-F238E27FC236}">
                <a16:creationId xmlns:a16="http://schemas.microsoft.com/office/drawing/2014/main" id="{BA4EDBB7-94A7-0EB1-3DEE-B2E0B87B3137}"/>
              </a:ext>
            </a:extLst>
          </p:cNvPr>
          <p:cNvPicPr>
            <a:picLocks noChangeAspect="1"/>
          </p:cNvPicPr>
          <p:nvPr/>
        </p:nvPicPr>
        <p:blipFill>
          <a:blip r:embed="rId2"/>
          <a:stretch>
            <a:fillRect/>
          </a:stretch>
        </p:blipFill>
        <p:spPr>
          <a:xfrm>
            <a:off x="561689" y="585411"/>
            <a:ext cx="11087100" cy="5880703"/>
          </a:xfrm>
          <a:prstGeom prst="rect">
            <a:avLst/>
          </a:prstGeom>
        </p:spPr>
      </p:pic>
    </p:spTree>
    <p:extLst>
      <p:ext uri="{BB962C8B-B14F-4D97-AF65-F5344CB8AC3E}">
        <p14:creationId xmlns:p14="http://schemas.microsoft.com/office/powerpoint/2010/main" val="61012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1B0A0-14C6-8EB9-1F67-BA852F2120B3}"/>
              </a:ext>
            </a:extLst>
          </p:cNvPr>
          <p:cNvSpPr txBox="1"/>
          <p:nvPr/>
        </p:nvSpPr>
        <p:spPr>
          <a:xfrm>
            <a:off x="482859" y="79255"/>
            <a:ext cx="10928480"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10.  Build a pivot table that shows the count of employees by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RaceDesc</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GenderCode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4" name="Picture 3">
            <a:extLst>
              <a:ext uri="{FF2B5EF4-FFF2-40B4-BE49-F238E27FC236}">
                <a16:creationId xmlns:a16="http://schemas.microsoft.com/office/drawing/2014/main" id="{C220ADC1-9A2D-80B8-DB46-ABCBC8B3259A}"/>
              </a:ext>
            </a:extLst>
          </p:cNvPr>
          <p:cNvPicPr>
            <a:picLocks noChangeAspect="1"/>
          </p:cNvPicPr>
          <p:nvPr/>
        </p:nvPicPr>
        <p:blipFill>
          <a:blip r:embed="rId2"/>
          <a:stretch>
            <a:fillRect/>
          </a:stretch>
        </p:blipFill>
        <p:spPr>
          <a:xfrm>
            <a:off x="636333" y="529427"/>
            <a:ext cx="10775005" cy="5971569"/>
          </a:xfrm>
          <a:prstGeom prst="rect">
            <a:avLst/>
          </a:prstGeom>
        </p:spPr>
      </p:pic>
    </p:spTree>
    <p:extLst>
      <p:ext uri="{BB962C8B-B14F-4D97-AF65-F5344CB8AC3E}">
        <p14:creationId xmlns:p14="http://schemas.microsoft.com/office/powerpoint/2010/main" val="244513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703B91-D3F6-1465-5969-1AEB9BFDC159}"/>
              </a:ext>
            </a:extLst>
          </p:cNvPr>
          <p:cNvSpPr txBox="1"/>
          <p:nvPr/>
        </p:nvSpPr>
        <p:spPr>
          <a:xfrm>
            <a:off x="268256" y="0"/>
            <a:ext cx="11348356"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11.  Use INDEX and MATCH functions to find the "Training Program Name" for an employee with a specific ID.</a:t>
            </a:r>
          </a:p>
        </p:txBody>
      </p:sp>
      <p:pic>
        <p:nvPicPr>
          <p:cNvPr id="4" name="Picture 3">
            <a:extLst>
              <a:ext uri="{FF2B5EF4-FFF2-40B4-BE49-F238E27FC236}">
                <a16:creationId xmlns:a16="http://schemas.microsoft.com/office/drawing/2014/main" id="{D95E7519-C419-F97E-17C2-A19C9DBB9F25}"/>
              </a:ext>
            </a:extLst>
          </p:cNvPr>
          <p:cNvPicPr>
            <a:picLocks noChangeAspect="1"/>
          </p:cNvPicPr>
          <p:nvPr/>
        </p:nvPicPr>
        <p:blipFill>
          <a:blip r:embed="rId2"/>
          <a:stretch>
            <a:fillRect/>
          </a:stretch>
        </p:blipFill>
        <p:spPr>
          <a:xfrm>
            <a:off x="364490" y="492105"/>
            <a:ext cx="11252122" cy="5867309"/>
          </a:xfrm>
          <a:prstGeom prst="rect">
            <a:avLst/>
          </a:prstGeom>
        </p:spPr>
      </p:pic>
    </p:spTree>
    <p:extLst>
      <p:ext uri="{BB962C8B-B14F-4D97-AF65-F5344CB8AC3E}">
        <p14:creationId xmlns:p14="http://schemas.microsoft.com/office/powerpoint/2010/main" val="2108805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B32220-2350-C1C7-CF2D-480C8DBD01E0}"/>
              </a:ext>
            </a:extLst>
          </p:cNvPr>
          <p:cNvSpPr txBox="1"/>
          <p:nvPr/>
        </p:nvSpPr>
        <p:spPr>
          <a:xfrm>
            <a:off x="240264" y="0"/>
            <a:ext cx="11646936"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12.  Create a multi-level pivot table to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the "Performance Score" by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BusinessUnit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JobFunctionDescription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4" name="Picture 3">
            <a:extLst>
              <a:ext uri="{FF2B5EF4-FFF2-40B4-BE49-F238E27FC236}">
                <a16:creationId xmlns:a16="http://schemas.microsoft.com/office/drawing/2014/main" id="{D64BAFE7-1DBE-D496-BF0C-4E7BF82C64C8}"/>
              </a:ext>
            </a:extLst>
          </p:cNvPr>
          <p:cNvPicPr>
            <a:picLocks noChangeAspect="1"/>
          </p:cNvPicPr>
          <p:nvPr/>
        </p:nvPicPr>
        <p:blipFill>
          <a:blip r:embed="rId2"/>
          <a:stretch>
            <a:fillRect/>
          </a:stretch>
        </p:blipFill>
        <p:spPr>
          <a:xfrm>
            <a:off x="364489" y="482775"/>
            <a:ext cx="11130825" cy="5927356"/>
          </a:xfrm>
          <a:prstGeom prst="rect">
            <a:avLst/>
          </a:prstGeom>
        </p:spPr>
      </p:pic>
    </p:spTree>
    <p:extLst>
      <p:ext uri="{BB962C8B-B14F-4D97-AF65-F5344CB8AC3E}">
        <p14:creationId xmlns:p14="http://schemas.microsoft.com/office/powerpoint/2010/main" val="3801411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252ADD-E49C-D019-C7BC-2F58CB5355B6}"/>
              </a:ext>
            </a:extLst>
          </p:cNvPr>
          <p:cNvSpPr txBox="1"/>
          <p:nvPr/>
        </p:nvSpPr>
        <p:spPr>
          <a:xfrm>
            <a:off x="221601" y="0"/>
            <a:ext cx="11469655"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13.  Design a dynamic chart that allows users to select and visualize the performance of any employee over time.</a:t>
            </a:r>
          </a:p>
        </p:txBody>
      </p:sp>
      <p:pic>
        <p:nvPicPr>
          <p:cNvPr id="4" name="Picture 3">
            <a:extLst>
              <a:ext uri="{FF2B5EF4-FFF2-40B4-BE49-F238E27FC236}">
                <a16:creationId xmlns:a16="http://schemas.microsoft.com/office/drawing/2014/main" id="{C58ED59A-531B-5983-B462-0C2AAE22EB3F}"/>
              </a:ext>
            </a:extLst>
          </p:cNvPr>
          <p:cNvPicPr>
            <a:picLocks noChangeAspect="1"/>
          </p:cNvPicPr>
          <p:nvPr/>
        </p:nvPicPr>
        <p:blipFill>
          <a:blip r:embed="rId2"/>
          <a:stretch>
            <a:fillRect/>
          </a:stretch>
        </p:blipFill>
        <p:spPr>
          <a:xfrm>
            <a:off x="364489" y="482774"/>
            <a:ext cx="11168148" cy="6020663"/>
          </a:xfrm>
          <a:prstGeom prst="rect">
            <a:avLst/>
          </a:prstGeom>
        </p:spPr>
      </p:pic>
    </p:spTree>
    <p:extLst>
      <p:ext uri="{BB962C8B-B14F-4D97-AF65-F5344CB8AC3E}">
        <p14:creationId xmlns:p14="http://schemas.microsoft.com/office/powerpoint/2010/main" val="3438467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CABA9-7F90-BD38-7848-646A5087A0E7}"/>
              </a:ext>
            </a:extLst>
          </p:cNvPr>
          <p:cNvSpPr txBox="1"/>
          <p:nvPr/>
        </p:nvSpPr>
        <p:spPr>
          <a:xfrm>
            <a:off x="370893" y="0"/>
            <a:ext cx="11413670"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14.  Calculate the total training cost for each "Training Program Name" and display it in a bar chart.</a:t>
            </a:r>
          </a:p>
        </p:txBody>
      </p:sp>
      <p:pic>
        <p:nvPicPr>
          <p:cNvPr id="4" name="Picture 3">
            <a:extLst>
              <a:ext uri="{FF2B5EF4-FFF2-40B4-BE49-F238E27FC236}">
                <a16:creationId xmlns:a16="http://schemas.microsoft.com/office/drawing/2014/main" id="{D098E097-F1FF-C255-A031-3752A1A0A8E1}"/>
              </a:ext>
            </a:extLst>
          </p:cNvPr>
          <p:cNvPicPr>
            <a:picLocks noChangeAspect="1"/>
          </p:cNvPicPr>
          <p:nvPr/>
        </p:nvPicPr>
        <p:blipFill>
          <a:blip r:embed="rId2"/>
          <a:stretch>
            <a:fillRect/>
          </a:stretch>
        </p:blipFill>
        <p:spPr>
          <a:xfrm>
            <a:off x="496375" y="501436"/>
            <a:ext cx="11045592" cy="5936686"/>
          </a:xfrm>
          <a:prstGeom prst="rect">
            <a:avLst/>
          </a:prstGeom>
        </p:spPr>
      </p:pic>
    </p:spTree>
    <p:extLst>
      <p:ext uri="{BB962C8B-B14F-4D97-AF65-F5344CB8AC3E}">
        <p14:creationId xmlns:p14="http://schemas.microsoft.com/office/powerpoint/2010/main" val="1789986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F657DB-EA3F-B152-0281-88B6D252B062}"/>
              </a:ext>
            </a:extLst>
          </p:cNvPr>
          <p:cNvSpPr txBox="1"/>
          <p:nvPr/>
        </p:nvSpPr>
        <p:spPr>
          <a:xfrm>
            <a:off x="202941" y="0"/>
            <a:ext cx="11581622" cy="671915"/>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15. Apply advanced conditional formatting to highlight the top 10% and bottom 10% of employees based on "Current Employee Rating."</a:t>
            </a:r>
          </a:p>
        </p:txBody>
      </p:sp>
      <p:pic>
        <p:nvPicPr>
          <p:cNvPr id="4" name="Picture 3">
            <a:extLst>
              <a:ext uri="{FF2B5EF4-FFF2-40B4-BE49-F238E27FC236}">
                <a16:creationId xmlns:a16="http://schemas.microsoft.com/office/drawing/2014/main" id="{EC07FD05-BDEA-C9EE-9F77-37FF929B0181}"/>
              </a:ext>
            </a:extLst>
          </p:cNvPr>
          <p:cNvPicPr>
            <a:picLocks noChangeAspect="1"/>
          </p:cNvPicPr>
          <p:nvPr/>
        </p:nvPicPr>
        <p:blipFill>
          <a:blip r:embed="rId2"/>
          <a:stretch>
            <a:fillRect/>
          </a:stretch>
        </p:blipFill>
        <p:spPr>
          <a:xfrm>
            <a:off x="364489" y="800015"/>
            <a:ext cx="11289445" cy="5663331"/>
          </a:xfrm>
          <a:prstGeom prst="rect">
            <a:avLst/>
          </a:prstGeom>
        </p:spPr>
      </p:pic>
    </p:spTree>
    <p:extLst>
      <p:ext uri="{BB962C8B-B14F-4D97-AF65-F5344CB8AC3E}">
        <p14:creationId xmlns:p14="http://schemas.microsoft.com/office/powerpoint/2010/main" val="417209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D3502C-B67E-058E-8D53-9EC7792B8E7A}"/>
              </a:ext>
            </a:extLst>
          </p:cNvPr>
          <p:cNvSpPr txBox="1"/>
          <p:nvPr/>
        </p:nvSpPr>
        <p:spPr>
          <a:xfrm>
            <a:off x="286916" y="0"/>
            <a:ext cx="11562962"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16.  Use a calculated field in a pivot table to determine the average "Engagement Score" per year.</a:t>
            </a:r>
          </a:p>
        </p:txBody>
      </p:sp>
      <p:pic>
        <p:nvPicPr>
          <p:cNvPr id="4" name="Picture 3">
            <a:extLst>
              <a:ext uri="{FF2B5EF4-FFF2-40B4-BE49-F238E27FC236}">
                <a16:creationId xmlns:a16="http://schemas.microsoft.com/office/drawing/2014/main" id="{6C033DF5-1FEE-9573-A139-51260F775A1A}"/>
              </a:ext>
            </a:extLst>
          </p:cNvPr>
          <p:cNvPicPr>
            <a:picLocks noChangeAspect="1"/>
          </p:cNvPicPr>
          <p:nvPr/>
        </p:nvPicPr>
        <p:blipFill>
          <a:blip r:embed="rId2"/>
          <a:stretch>
            <a:fillRect/>
          </a:stretch>
        </p:blipFill>
        <p:spPr>
          <a:xfrm>
            <a:off x="364489" y="464113"/>
            <a:ext cx="11186809" cy="6024759"/>
          </a:xfrm>
          <a:prstGeom prst="rect">
            <a:avLst/>
          </a:prstGeom>
        </p:spPr>
      </p:pic>
    </p:spTree>
    <p:extLst>
      <p:ext uri="{BB962C8B-B14F-4D97-AF65-F5344CB8AC3E}">
        <p14:creationId xmlns:p14="http://schemas.microsoft.com/office/powerpoint/2010/main" val="3774618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4C0EA8-59D6-C214-2039-0A00D7EC6BDF}"/>
              </a:ext>
            </a:extLst>
          </p:cNvPr>
          <p:cNvSpPr txBox="1"/>
          <p:nvPr/>
        </p:nvSpPr>
        <p:spPr>
          <a:xfrm>
            <a:off x="342900" y="0"/>
            <a:ext cx="11488316" cy="375552"/>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17. Can you build a macro that automates the process of updating and refreshing all pivot tables in the workbook?</a:t>
            </a:r>
          </a:p>
        </p:txBody>
      </p:sp>
      <p:pic>
        <p:nvPicPr>
          <p:cNvPr id="4" name="Picture 3">
            <a:extLst>
              <a:ext uri="{FF2B5EF4-FFF2-40B4-BE49-F238E27FC236}">
                <a16:creationId xmlns:a16="http://schemas.microsoft.com/office/drawing/2014/main" id="{2D37DDD2-2C4F-4D7C-7D37-E329FE2BE6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037" y="682903"/>
            <a:ext cx="11017600" cy="5643072"/>
          </a:xfrm>
          <a:prstGeom prst="rect">
            <a:avLst/>
          </a:prstGeom>
          <a:noFill/>
          <a:ln>
            <a:noFill/>
          </a:ln>
        </p:spPr>
      </p:pic>
    </p:spTree>
    <p:extLst>
      <p:ext uri="{BB962C8B-B14F-4D97-AF65-F5344CB8AC3E}">
        <p14:creationId xmlns:p14="http://schemas.microsoft.com/office/powerpoint/2010/main" val="272668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C775E8-82C3-5366-5342-50D02E6277A4}"/>
              </a:ext>
            </a:extLst>
          </p:cNvPr>
          <p:cNvSpPr txBox="1"/>
          <p:nvPr/>
        </p:nvSpPr>
        <p:spPr>
          <a:xfrm>
            <a:off x="352231" y="0"/>
            <a:ext cx="11311034" cy="375552"/>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18. Create a histogram to understand the distribution of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ExitDate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for terminated employees.</a:t>
            </a:r>
          </a:p>
        </p:txBody>
      </p:sp>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E67E8231-C58F-19BB-4AAF-01EC8C247089}"/>
                  </a:ext>
                </a:extLst>
              </p:cNvPr>
              <p:cNvGraphicFramePr/>
              <p:nvPr>
                <p:extLst>
                  <p:ext uri="{D42A27DB-BD31-4B8C-83A1-F6EECF244321}">
                    <p14:modId xmlns:p14="http://schemas.microsoft.com/office/powerpoint/2010/main" val="2140562504"/>
                  </p:ext>
                </p:extLst>
              </p:nvPr>
            </p:nvGraphicFramePr>
            <p:xfrm>
              <a:off x="431061" y="535221"/>
              <a:ext cx="11232204" cy="6089514"/>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E67E8231-C58F-19BB-4AAF-01EC8C247089}"/>
                  </a:ext>
                </a:extLst>
              </p:cNvPr>
              <p:cNvPicPr>
                <a:picLocks noGrp="1" noRot="1" noChangeAspect="1" noMove="1" noResize="1" noEditPoints="1" noAdjustHandles="1" noChangeArrowheads="1" noChangeShapeType="1"/>
              </p:cNvPicPr>
              <p:nvPr/>
            </p:nvPicPr>
            <p:blipFill>
              <a:blip r:embed="rId3"/>
              <a:stretch>
                <a:fillRect/>
              </a:stretch>
            </p:blipFill>
            <p:spPr>
              <a:xfrm>
                <a:off x="431061" y="535221"/>
                <a:ext cx="11232204" cy="6089514"/>
              </a:xfrm>
              <a:prstGeom prst="rect">
                <a:avLst/>
              </a:prstGeom>
            </p:spPr>
          </p:pic>
        </mc:Fallback>
      </mc:AlternateContent>
    </p:spTree>
    <p:extLst>
      <p:ext uri="{BB962C8B-B14F-4D97-AF65-F5344CB8AC3E}">
        <p14:creationId xmlns:p14="http://schemas.microsoft.com/office/powerpoint/2010/main" val="1111187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7B6AB9-F7BD-A381-D98B-CF8AB6E786BC}"/>
              </a:ext>
            </a:extLst>
          </p:cNvPr>
          <p:cNvSpPr txBox="1"/>
          <p:nvPr/>
        </p:nvSpPr>
        <p:spPr>
          <a:xfrm>
            <a:off x="445537" y="219214"/>
            <a:ext cx="11236390" cy="375552"/>
          </a:xfrm>
          <a:prstGeom prst="rect">
            <a:avLst/>
          </a:prstGeom>
          <a:noFill/>
        </p:spPr>
        <p:txBody>
          <a:bodyPr wrap="square">
            <a:spAutoFit/>
          </a:bodyPr>
          <a:lstStyle/>
          <a:p>
            <a:pPr marL="342900" lvl="0" indent="-342900">
              <a:lnSpc>
                <a:spcPct val="107000"/>
              </a:lnSpc>
              <a:spcAft>
                <a:spcPts val="800"/>
              </a:spcAft>
              <a:buFont typeface="+mj-lt"/>
              <a:buAutoNum type="arabicPeriod"/>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Can you create a pivot table to summarize the total number of employees in each department?</a:t>
            </a:r>
          </a:p>
        </p:txBody>
      </p:sp>
      <p:pic>
        <p:nvPicPr>
          <p:cNvPr id="4" name="Picture 3">
            <a:extLst>
              <a:ext uri="{FF2B5EF4-FFF2-40B4-BE49-F238E27FC236}">
                <a16:creationId xmlns:a16="http://schemas.microsoft.com/office/drawing/2014/main" id="{AB8FE7F8-ABA7-84F0-5165-D36A39696C9A}"/>
              </a:ext>
            </a:extLst>
          </p:cNvPr>
          <p:cNvPicPr>
            <a:picLocks noChangeAspect="1"/>
          </p:cNvPicPr>
          <p:nvPr/>
        </p:nvPicPr>
        <p:blipFill>
          <a:blip r:embed="rId2"/>
          <a:stretch>
            <a:fillRect/>
          </a:stretch>
        </p:blipFill>
        <p:spPr>
          <a:xfrm>
            <a:off x="543028" y="902652"/>
            <a:ext cx="10802995" cy="5283544"/>
          </a:xfrm>
          <a:prstGeom prst="rect">
            <a:avLst/>
          </a:prstGeom>
        </p:spPr>
      </p:pic>
    </p:spTree>
    <p:extLst>
      <p:ext uri="{BB962C8B-B14F-4D97-AF65-F5344CB8AC3E}">
        <p14:creationId xmlns:p14="http://schemas.microsoft.com/office/powerpoint/2010/main" val="81142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7912A7-F8BC-87F2-0CAE-DF3F236DBDF1}"/>
              </a:ext>
            </a:extLst>
          </p:cNvPr>
          <p:cNvSpPr txBox="1"/>
          <p:nvPr/>
        </p:nvSpPr>
        <p:spPr>
          <a:xfrm>
            <a:off x="370891" y="0"/>
            <a:ext cx="11404341" cy="375552"/>
          </a:xfrm>
          <a:prstGeom prst="rect">
            <a:avLst/>
          </a:prstGeom>
          <a:noFill/>
        </p:spPr>
        <p:txBody>
          <a:bodyPr wrap="square">
            <a:spAutoFit/>
          </a:bodyPr>
          <a:lstStyle/>
          <a:p>
            <a:pPr marL="342900" lvl="0" indent="-342900">
              <a:lnSpc>
                <a:spcPct val="107000"/>
              </a:lnSpc>
              <a:spcAft>
                <a:spcPts val="800"/>
              </a:spcAft>
              <a:buFont typeface="+mj-lt"/>
              <a:buAutoNum type="arabicPeriod" startAt="19"/>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Utilize the SUMPRODUCT function to calculate the total training cost for employees in a specific location.</a:t>
            </a:r>
          </a:p>
        </p:txBody>
      </p:sp>
      <p:pic>
        <p:nvPicPr>
          <p:cNvPr id="4" name="Picture 3">
            <a:extLst>
              <a:ext uri="{FF2B5EF4-FFF2-40B4-BE49-F238E27FC236}">
                <a16:creationId xmlns:a16="http://schemas.microsoft.com/office/drawing/2014/main" id="{B585896B-F71E-A16F-1CD5-BAAD13BD6B7A}"/>
              </a:ext>
            </a:extLst>
          </p:cNvPr>
          <p:cNvPicPr>
            <a:picLocks noChangeAspect="1"/>
          </p:cNvPicPr>
          <p:nvPr/>
        </p:nvPicPr>
        <p:blipFill>
          <a:blip r:embed="rId2"/>
          <a:stretch>
            <a:fillRect/>
          </a:stretch>
        </p:blipFill>
        <p:spPr>
          <a:xfrm>
            <a:off x="449723" y="454783"/>
            <a:ext cx="11026930" cy="5976817"/>
          </a:xfrm>
          <a:prstGeom prst="rect">
            <a:avLst/>
          </a:prstGeom>
        </p:spPr>
      </p:pic>
    </p:spTree>
    <p:extLst>
      <p:ext uri="{BB962C8B-B14F-4D97-AF65-F5344CB8AC3E}">
        <p14:creationId xmlns:p14="http://schemas.microsoft.com/office/powerpoint/2010/main" val="2305469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CCD1BF-34AD-F567-6BB1-DFD9A49BC96D}"/>
              </a:ext>
            </a:extLst>
          </p:cNvPr>
          <p:cNvSpPr txBox="1"/>
          <p:nvPr/>
        </p:nvSpPr>
        <p:spPr>
          <a:xfrm>
            <a:off x="436206" y="0"/>
            <a:ext cx="11236390"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20. Develop a dashboard that provides an overview of key HR metrics, including headcount, performance, and training costs, using charts and pivot tables.</a:t>
            </a:r>
            <a:endParaRPr lang="en-IN" dirty="0"/>
          </a:p>
        </p:txBody>
      </p:sp>
      <p:pic>
        <p:nvPicPr>
          <p:cNvPr id="4" name="Picture 3">
            <a:extLst>
              <a:ext uri="{FF2B5EF4-FFF2-40B4-BE49-F238E27FC236}">
                <a16:creationId xmlns:a16="http://schemas.microsoft.com/office/drawing/2014/main" id="{EE0C3A5B-4B6E-C1FF-3B9C-B1BBFC9080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332" y="646331"/>
            <a:ext cx="11072949" cy="6023156"/>
          </a:xfrm>
          <a:prstGeom prst="rect">
            <a:avLst/>
          </a:prstGeom>
          <a:noFill/>
          <a:ln>
            <a:noFill/>
          </a:ln>
        </p:spPr>
      </p:pic>
    </p:spTree>
    <p:extLst>
      <p:ext uri="{BB962C8B-B14F-4D97-AF65-F5344CB8AC3E}">
        <p14:creationId xmlns:p14="http://schemas.microsoft.com/office/powerpoint/2010/main" val="324755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C20C-DF2B-24D4-D629-062A1B1F6587}"/>
              </a:ext>
            </a:extLst>
          </p:cNvPr>
          <p:cNvSpPr>
            <a:spLocks noGrp="1"/>
          </p:cNvSpPr>
          <p:nvPr>
            <p:ph type="ctrTitle"/>
          </p:nvPr>
        </p:nvSpPr>
        <p:spPr>
          <a:xfrm>
            <a:off x="1524000" y="2235200"/>
            <a:ext cx="9144000" cy="2387600"/>
          </a:xfrm>
        </p:spPr>
        <p:txBody>
          <a:bodyPr>
            <a:normAutofit fontScale="90000"/>
          </a:bodyPr>
          <a:lstStyle/>
          <a:p>
            <a:r>
              <a:rPr lang="en-IN" sz="16600" dirty="0"/>
              <a:t>THANKYOU</a:t>
            </a:r>
          </a:p>
        </p:txBody>
      </p:sp>
    </p:spTree>
    <p:extLst>
      <p:ext uri="{BB962C8B-B14F-4D97-AF65-F5344CB8AC3E}">
        <p14:creationId xmlns:p14="http://schemas.microsoft.com/office/powerpoint/2010/main" val="2557119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92E134-BEA2-1612-0B9D-9C1E19741476}"/>
              </a:ext>
            </a:extLst>
          </p:cNvPr>
          <p:cNvSpPr txBox="1"/>
          <p:nvPr/>
        </p:nvSpPr>
        <p:spPr>
          <a:xfrm>
            <a:off x="296247" y="97917"/>
            <a:ext cx="11423002"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2.       Apply conditional formatting to highlight employees with a "Performance Score" below 3 in red.</a:t>
            </a:r>
          </a:p>
        </p:txBody>
      </p:sp>
      <p:pic>
        <p:nvPicPr>
          <p:cNvPr id="4" name="Picture 3">
            <a:extLst>
              <a:ext uri="{FF2B5EF4-FFF2-40B4-BE49-F238E27FC236}">
                <a16:creationId xmlns:a16="http://schemas.microsoft.com/office/drawing/2014/main" id="{C43160E1-8A09-2798-34A1-62E8AB1EE467}"/>
              </a:ext>
            </a:extLst>
          </p:cNvPr>
          <p:cNvPicPr>
            <a:picLocks noChangeAspect="1"/>
          </p:cNvPicPr>
          <p:nvPr/>
        </p:nvPicPr>
        <p:blipFill>
          <a:blip r:embed="rId2"/>
          <a:stretch>
            <a:fillRect/>
          </a:stretch>
        </p:blipFill>
        <p:spPr>
          <a:xfrm>
            <a:off x="296247" y="566750"/>
            <a:ext cx="11329696" cy="5964679"/>
          </a:xfrm>
          <a:prstGeom prst="rect">
            <a:avLst/>
          </a:prstGeom>
        </p:spPr>
      </p:pic>
    </p:spTree>
    <p:extLst>
      <p:ext uri="{BB962C8B-B14F-4D97-AF65-F5344CB8AC3E}">
        <p14:creationId xmlns:p14="http://schemas.microsoft.com/office/powerpoint/2010/main" val="219098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5815C8-8310-BFDF-6378-76AEA60161F5}"/>
              </a:ext>
            </a:extLst>
          </p:cNvPr>
          <p:cNvSpPr txBox="1"/>
          <p:nvPr/>
        </p:nvSpPr>
        <p:spPr>
          <a:xfrm>
            <a:off x="305577" y="88586"/>
            <a:ext cx="11292373"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3.       Calculate the average "Satisfaction Score" for male and female employees separately using a pivot table.</a:t>
            </a:r>
          </a:p>
        </p:txBody>
      </p:sp>
      <p:pic>
        <p:nvPicPr>
          <p:cNvPr id="4" name="Picture 3">
            <a:extLst>
              <a:ext uri="{FF2B5EF4-FFF2-40B4-BE49-F238E27FC236}">
                <a16:creationId xmlns:a16="http://schemas.microsoft.com/office/drawing/2014/main" id="{B1676FEB-4777-E1BC-6C4B-4B12C5A8D10C}"/>
              </a:ext>
            </a:extLst>
          </p:cNvPr>
          <p:cNvPicPr>
            <a:picLocks noChangeAspect="1"/>
          </p:cNvPicPr>
          <p:nvPr/>
        </p:nvPicPr>
        <p:blipFill>
          <a:blip r:embed="rId2"/>
          <a:stretch>
            <a:fillRect/>
          </a:stretch>
        </p:blipFill>
        <p:spPr>
          <a:xfrm>
            <a:off x="305577" y="576080"/>
            <a:ext cx="11478986" cy="6020663"/>
          </a:xfrm>
          <a:prstGeom prst="rect">
            <a:avLst/>
          </a:prstGeom>
        </p:spPr>
      </p:pic>
    </p:spTree>
    <p:extLst>
      <p:ext uri="{BB962C8B-B14F-4D97-AF65-F5344CB8AC3E}">
        <p14:creationId xmlns:p14="http://schemas.microsoft.com/office/powerpoint/2010/main" val="163488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4E23B9-0324-1CD3-147E-0A6B2E9496A2}"/>
              </a:ext>
            </a:extLst>
          </p:cNvPr>
          <p:cNvSpPr txBox="1"/>
          <p:nvPr/>
        </p:nvSpPr>
        <p:spPr>
          <a:xfrm>
            <a:off x="286917" y="79255"/>
            <a:ext cx="11404340"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4.      Create a chart to visualize the distribution of "Work-Life Balance Score" for different job functions.</a:t>
            </a:r>
          </a:p>
        </p:txBody>
      </p:sp>
      <p:pic>
        <p:nvPicPr>
          <p:cNvPr id="4" name="Picture 3">
            <a:extLst>
              <a:ext uri="{FF2B5EF4-FFF2-40B4-BE49-F238E27FC236}">
                <a16:creationId xmlns:a16="http://schemas.microsoft.com/office/drawing/2014/main" id="{E012BCA1-DA2C-B816-175D-E8651DC4EC05}"/>
              </a:ext>
            </a:extLst>
          </p:cNvPr>
          <p:cNvPicPr>
            <a:picLocks noChangeAspect="1"/>
          </p:cNvPicPr>
          <p:nvPr/>
        </p:nvPicPr>
        <p:blipFill>
          <a:blip r:embed="rId2"/>
          <a:stretch>
            <a:fillRect/>
          </a:stretch>
        </p:blipFill>
        <p:spPr>
          <a:xfrm>
            <a:off x="364489" y="604072"/>
            <a:ext cx="11186809" cy="5872557"/>
          </a:xfrm>
          <a:prstGeom prst="rect">
            <a:avLst/>
          </a:prstGeom>
        </p:spPr>
      </p:pic>
    </p:spTree>
    <p:extLst>
      <p:ext uri="{BB962C8B-B14F-4D97-AF65-F5344CB8AC3E}">
        <p14:creationId xmlns:p14="http://schemas.microsoft.com/office/powerpoint/2010/main" val="1788963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91E49-3B56-555B-E44B-B392DAF41424}"/>
              </a:ext>
            </a:extLst>
          </p:cNvPr>
          <p:cNvSpPr txBox="1"/>
          <p:nvPr/>
        </p:nvSpPr>
        <p:spPr>
          <a:xfrm>
            <a:off x="370891" y="0"/>
            <a:ext cx="11404341"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5.    Filter the data to display only terminated employees and find out the most common "Termination Type."</a:t>
            </a:r>
          </a:p>
        </p:txBody>
      </p:sp>
      <p:pic>
        <p:nvPicPr>
          <p:cNvPr id="4" name="Picture 3">
            <a:extLst>
              <a:ext uri="{FF2B5EF4-FFF2-40B4-BE49-F238E27FC236}">
                <a16:creationId xmlns:a16="http://schemas.microsoft.com/office/drawing/2014/main" id="{DE258631-8DD2-587C-06B8-388622F3F78E}"/>
              </a:ext>
            </a:extLst>
          </p:cNvPr>
          <p:cNvPicPr>
            <a:picLocks noChangeAspect="1"/>
          </p:cNvPicPr>
          <p:nvPr/>
        </p:nvPicPr>
        <p:blipFill>
          <a:blip r:embed="rId2"/>
          <a:stretch>
            <a:fillRect/>
          </a:stretch>
        </p:blipFill>
        <p:spPr>
          <a:xfrm>
            <a:off x="477713" y="557420"/>
            <a:ext cx="11120238" cy="5945327"/>
          </a:xfrm>
          <a:prstGeom prst="rect">
            <a:avLst/>
          </a:prstGeom>
        </p:spPr>
      </p:pic>
    </p:spTree>
    <p:extLst>
      <p:ext uri="{BB962C8B-B14F-4D97-AF65-F5344CB8AC3E}">
        <p14:creationId xmlns:p14="http://schemas.microsoft.com/office/powerpoint/2010/main" val="1555577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E267BE-7A03-9601-C2DE-0F6D85A65821}"/>
              </a:ext>
            </a:extLst>
          </p:cNvPr>
          <p:cNvSpPr txBox="1"/>
          <p:nvPr/>
        </p:nvSpPr>
        <p:spPr>
          <a:xfrm>
            <a:off x="389552" y="79255"/>
            <a:ext cx="11376349"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6.    Calculate the average "Engagement Score" for each department using a pivot table.</a:t>
            </a:r>
          </a:p>
        </p:txBody>
      </p:sp>
      <p:pic>
        <p:nvPicPr>
          <p:cNvPr id="4" name="Picture 3">
            <a:extLst>
              <a:ext uri="{FF2B5EF4-FFF2-40B4-BE49-F238E27FC236}">
                <a16:creationId xmlns:a16="http://schemas.microsoft.com/office/drawing/2014/main" id="{74218642-B5F3-055C-3994-F2570B2769B9}"/>
              </a:ext>
            </a:extLst>
          </p:cNvPr>
          <p:cNvPicPr>
            <a:picLocks noChangeAspect="1"/>
          </p:cNvPicPr>
          <p:nvPr/>
        </p:nvPicPr>
        <p:blipFill>
          <a:blip r:embed="rId2"/>
          <a:stretch>
            <a:fillRect/>
          </a:stretch>
        </p:blipFill>
        <p:spPr>
          <a:xfrm>
            <a:off x="468383" y="585411"/>
            <a:ext cx="11110907" cy="5908695"/>
          </a:xfrm>
          <a:prstGeom prst="rect">
            <a:avLst/>
          </a:prstGeom>
        </p:spPr>
      </p:pic>
    </p:spTree>
    <p:extLst>
      <p:ext uri="{BB962C8B-B14F-4D97-AF65-F5344CB8AC3E}">
        <p14:creationId xmlns:p14="http://schemas.microsoft.com/office/powerpoint/2010/main" val="3371113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E21A1-1070-BE58-A92F-45412272EB91}"/>
              </a:ext>
            </a:extLst>
          </p:cNvPr>
          <p:cNvSpPr txBox="1"/>
          <p:nvPr/>
        </p:nvSpPr>
        <p:spPr>
          <a:xfrm>
            <a:off x="305578" y="0"/>
            <a:ext cx="11395010"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7.  Use VLOOKUP to find the supervisor's email address for a specific employee.</a:t>
            </a:r>
          </a:p>
        </p:txBody>
      </p:sp>
      <p:pic>
        <p:nvPicPr>
          <p:cNvPr id="4" name="Picture 3">
            <a:extLst>
              <a:ext uri="{FF2B5EF4-FFF2-40B4-BE49-F238E27FC236}">
                <a16:creationId xmlns:a16="http://schemas.microsoft.com/office/drawing/2014/main" id="{D7B500A7-88D4-B88E-4170-60FB53E84CC0}"/>
              </a:ext>
            </a:extLst>
          </p:cNvPr>
          <p:cNvPicPr>
            <a:picLocks noChangeAspect="1"/>
          </p:cNvPicPr>
          <p:nvPr/>
        </p:nvPicPr>
        <p:blipFill>
          <a:blip r:embed="rId2"/>
          <a:stretch>
            <a:fillRect/>
          </a:stretch>
        </p:blipFill>
        <p:spPr>
          <a:xfrm>
            <a:off x="459052" y="464114"/>
            <a:ext cx="11241535" cy="6057984"/>
          </a:xfrm>
          <a:prstGeom prst="rect">
            <a:avLst/>
          </a:prstGeom>
        </p:spPr>
      </p:pic>
    </p:spTree>
    <p:extLst>
      <p:ext uri="{BB962C8B-B14F-4D97-AF65-F5344CB8AC3E}">
        <p14:creationId xmlns:p14="http://schemas.microsoft.com/office/powerpoint/2010/main" val="2041252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47D3C1-FF37-31E5-3DA1-AE0CC3035105}"/>
              </a:ext>
            </a:extLst>
          </p:cNvPr>
          <p:cNvSpPr txBox="1"/>
          <p:nvPr/>
        </p:nvSpPr>
        <p:spPr>
          <a:xfrm>
            <a:off x="314909" y="0"/>
            <a:ext cx="11525638" cy="375552"/>
          </a:xfrm>
          <a:prstGeom prst="rect">
            <a:avLst/>
          </a:prstGeom>
          <a:noFill/>
        </p:spPr>
        <p:txBody>
          <a:bodyPr wrap="square">
            <a:sp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8.  Can you identify the department with the highest average "Employee Rating?"</a:t>
            </a:r>
          </a:p>
        </p:txBody>
      </p:sp>
      <p:pic>
        <p:nvPicPr>
          <p:cNvPr id="4" name="Picture 3">
            <a:extLst>
              <a:ext uri="{FF2B5EF4-FFF2-40B4-BE49-F238E27FC236}">
                <a16:creationId xmlns:a16="http://schemas.microsoft.com/office/drawing/2014/main" id="{31CF72D0-24D4-200C-E597-597B6DC6B68D}"/>
              </a:ext>
            </a:extLst>
          </p:cNvPr>
          <p:cNvPicPr>
            <a:picLocks noChangeAspect="1"/>
          </p:cNvPicPr>
          <p:nvPr/>
        </p:nvPicPr>
        <p:blipFill>
          <a:blip r:embed="rId2"/>
          <a:stretch>
            <a:fillRect/>
          </a:stretch>
        </p:blipFill>
        <p:spPr>
          <a:xfrm>
            <a:off x="431062" y="492105"/>
            <a:ext cx="11120236" cy="5992671"/>
          </a:xfrm>
          <a:prstGeom prst="rect">
            <a:avLst/>
          </a:prstGeom>
        </p:spPr>
      </p:pic>
    </p:spTree>
    <p:extLst>
      <p:ext uri="{BB962C8B-B14F-4D97-AF65-F5344CB8AC3E}">
        <p14:creationId xmlns:p14="http://schemas.microsoft.com/office/powerpoint/2010/main" val="2467927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413</Words>
  <Application>Microsoft Office PowerPoint</Application>
  <PresentationFormat>Widescreen</PresentationFormat>
  <Paragraphs>24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EMPLOYEE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dc:title>
  <dc:creator>Ishank Gurha</dc:creator>
  <cp:lastModifiedBy>Ishank Gurha</cp:lastModifiedBy>
  <cp:revision>1</cp:revision>
  <dcterms:created xsi:type="dcterms:W3CDTF">2024-02-09T12:48:56Z</dcterms:created>
  <dcterms:modified xsi:type="dcterms:W3CDTF">2024-02-09T13:19:09Z</dcterms:modified>
</cp:coreProperties>
</file>